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58" r:id="rId6"/>
    <p:sldId id="259" r:id="rId7"/>
    <p:sldId id="260" r:id="rId8"/>
    <p:sldId id="261" r:id="rId9"/>
    <p:sldId id="262" r:id="rId10"/>
  </p:sldIdLst>
  <p:sldSz cx="31496000" cy="44551600"/>
  <p:notesSz cx="6858000" cy="9144000"/>
  <p:custDataLst>
    <p:tags r:id="rId14"/>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2.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8132" y="1143000"/>
            <a:ext cx="218173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0D08"/>
        </a:solidFill>
        <a:effectLst/>
      </p:bgPr>
    </p:bg>
    <p:spTree>
      <p:nvGrpSpPr>
        <p:cNvPr id="1" name=""/>
        <p:cNvGrpSpPr/>
        <p:nvPr/>
      </p:nvGrpSpPr>
      <p:grpSpPr/>
      <p:pic>
        <p:nvPicPr>
          <p:cNvPr id="4" name="图片 3" descr="1"/>
          <p:cNvPicPr>
            <a:picLocks noChangeAspect="1"/>
          </p:cNvPicPr>
          <p:nvPr/>
        </p:nvPicPr>
        <p:blipFill>
          <a:blip r:embed="rId1"/>
          <a:stretch>
            <a:fillRect/>
          </a:stretch>
        </p:blipFill>
        <p:spPr>
          <a:xfrm>
            <a:off x="7251065" y="0"/>
            <a:ext cx="19561810" cy="32951420"/>
          </a:xfrm>
          <a:prstGeom prst="rect">
            <a:avLst/>
          </a:prstGeom>
        </p:spPr>
      </p:pic>
      <p:sp>
        <p:nvSpPr>
          <p:cNvPr id="3" name="矩形 2"/>
          <p:cNvSpPr/>
          <p:nvPr/>
        </p:nvSpPr>
        <p:spPr>
          <a:xfrm>
            <a:off x="9123045" y="22995890"/>
            <a:ext cx="13754100" cy="3200400"/>
          </a:xfrm>
          <a:prstGeom prst="rect">
            <a:avLst/>
          </a:prstGeom>
          <a:noFill/>
        </p:spPr>
        <p:txBody>
          <a:bodyPr lIns="0" tIns="0" rIns="0" bIns="0">
            <a:noAutofit/>
          </a:bodyPr>
          <a:p>
            <a:pPr indent="0" algn="ctr"/>
            <a:r>
              <a:rPr lang="en-US" sz="9400" b="1">
                <a:solidFill>
                  <a:srgbClr val="F3C420"/>
                </a:solidFill>
                <a:latin typeface="Arial" panose="020B0604020202020204"/>
              </a:rPr>
              <a:t>        Product Catalogue</a:t>
            </a:r>
            <a:endParaRPr lang="en-US" sz="9400" b="1">
              <a:solidFill>
                <a:srgbClr val="F3C420"/>
              </a:solidFill>
              <a:latin typeface="Arial" panose="020B0604020202020204"/>
            </a:endParaRPr>
          </a:p>
          <a:p>
            <a:pPr indent="0" algn="ctr"/>
            <a:r>
              <a:rPr lang="en-US" sz="13500" b="1">
                <a:solidFill>
                  <a:srgbClr val="F3C420"/>
                </a:solidFill>
                <a:latin typeface="Arial" panose="020B0604020202020204"/>
              </a:rPr>
              <a:t> GIO Series </a:t>
            </a:r>
            <a:endParaRPr lang="en-US" sz="13500" b="1" i="1">
              <a:solidFill>
                <a:srgbClr val="F3C420"/>
              </a:solidFill>
              <a:latin typeface="Arial" panose="020B0604020202020204"/>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200"/>
        </a:solidFill>
        <a:effectLst/>
      </p:bgPr>
    </p:bg>
    <p:spTree>
      <p:nvGrpSpPr>
        <p:cNvPr id="1" name=""/>
        <p:cNvGrpSpPr/>
        <p:nvPr/>
      </p:nvGrpSpPr>
      <p:grpSpPr/>
      <p:pic>
        <p:nvPicPr>
          <p:cNvPr id="13" name="图片 12" descr="/private/var/folders/pz/dnd07kmx32g4766nrlmhwlr80000gn/T/com.kingsoft.wpsoffice.mac/picturecompress_20220824151351/output_1.pngoutput_1"/>
          <p:cNvPicPr>
            <a:picLocks noChangeAspect="1"/>
          </p:cNvPicPr>
          <p:nvPr/>
        </p:nvPicPr>
        <p:blipFill>
          <a:blip r:embed="rId1">
            <a:alphaModFix amt="40000"/>
          </a:blip>
          <a:stretch>
            <a:fillRect/>
          </a:stretch>
        </p:blipFill>
        <p:spPr>
          <a:xfrm>
            <a:off x="143510" y="0"/>
            <a:ext cx="31209615" cy="44147105"/>
          </a:xfrm>
          <a:prstGeom prst="rect">
            <a:avLst/>
          </a:prstGeom>
        </p:spPr>
      </p:pic>
      <p:sp>
        <p:nvSpPr>
          <p:cNvPr id="11" name="矩形 10"/>
          <p:cNvSpPr/>
          <p:nvPr/>
        </p:nvSpPr>
        <p:spPr>
          <a:xfrm>
            <a:off x="8336915" y="23595965"/>
            <a:ext cx="19843115" cy="499110"/>
          </a:xfrm>
          <a:prstGeom prst="rect">
            <a:avLst/>
          </a:prstGeom>
          <a:solidFill>
            <a:srgbClr val="545454"/>
          </a:solidFill>
        </p:spPr>
        <p:txBody>
          <a:bodyPr wrap="none" lIns="0" tIns="0" rIns="0" bIns="0">
            <a:noAutofit/>
          </a:bodyPr>
          <a:p>
            <a:pPr indent="0" algn="ctr"/>
            <a:r>
              <a:rPr lang="en-US" sz="2600">
                <a:solidFill>
                  <a:srgbClr val="FFFFFF"/>
                </a:solidFill>
                <a:latin typeface="Arial" panose="020B0604020202020204"/>
              </a:rPr>
              <a:t>-40°C ~ +80°C</a:t>
            </a:r>
            <a:endParaRPr lang="en-US" sz="2600">
              <a:solidFill>
                <a:srgbClr val="FFFFFF"/>
              </a:solidFill>
              <a:latin typeface="Arial" panose="020B0604020202020204"/>
            </a:endParaRPr>
          </a:p>
        </p:txBody>
      </p:sp>
      <p:sp>
        <p:nvSpPr>
          <p:cNvPr id="12" name="矩形 11"/>
          <p:cNvSpPr/>
          <p:nvPr/>
        </p:nvSpPr>
        <p:spPr>
          <a:xfrm>
            <a:off x="8331200" y="24094440"/>
            <a:ext cx="19863435" cy="464185"/>
          </a:xfrm>
          <a:prstGeom prst="rect">
            <a:avLst/>
          </a:prstGeom>
          <a:solidFill>
            <a:srgbClr val="050200"/>
          </a:solidFill>
        </p:spPr>
        <p:txBody>
          <a:bodyPr wrap="none" lIns="0" tIns="0" rIns="0" bIns="0">
            <a:noAutofit/>
          </a:bodyPr>
          <a:p>
            <a:pPr indent="0" algn="ctr"/>
            <a:r>
              <a:rPr lang="en-US" sz="2600">
                <a:solidFill>
                  <a:srgbClr val="FFFFFF"/>
                </a:solidFill>
                <a:latin typeface="Arial" panose="020B0604020202020204"/>
              </a:rPr>
              <a:t>Sitting/Floor/Lifting/Arc/Special-shaped/Right Angle</a:t>
            </a:r>
            <a:endParaRPr lang="en-US" sz="2600">
              <a:solidFill>
                <a:srgbClr val="FFFFFF"/>
              </a:solidFill>
              <a:latin typeface="Arial" panose="020B0604020202020204"/>
            </a:endParaRPr>
          </a:p>
        </p:txBody>
      </p:sp>
      <p:sp>
        <p:nvSpPr>
          <p:cNvPr id="14" name="矩形 13"/>
          <p:cNvSpPr/>
          <p:nvPr/>
        </p:nvSpPr>
        <p:spPr>
          <a:xfrm>
            <a:off x="19926300" y="7628890"/>
            <a:ext cx="4762500" cy="1270000"/>
          </a:xfrm>
          <a:prstGeom prst="rect">
            <a:avLst/>
          </a:prstGeom>
          <a:noFill/>
        </p:spPr>
        <p:txBody>
          <a:bodyPr lIns="0" tIns="0" rIns="0" bIns="0">
            <a:noAutofit/>
          </a:bodyPr>
          <a:p>
            <a:pPr indent="0"/>
            <a:r>
              <a:rPr lang="en-US" sz="5400" b="1">
                <a:solidFill>
                  <a:srgbClr val="D2261F"/>
                </a:solidFill>
                <a:latin typeface="Arial" panose="020B0604020202020204"/>
              </a:rPr>
              <a:t>500x500</a:t>
            </a:r>
            <a:r>
              <a:rPr lang="en-US" sz="5400" b="1">
                <a:solidFill>
                  <a:srgbClr val="D2261F"/>
                </a:solidFill>
                <a:latin typeface="Arial" panose="020B0604020202020204"/>
              </a:rPr>
              <a:t>mm</a:t>
            </a:r>
            <a:endParaRPr lang="en-US" sz="5400" b="1">
              <a:solidFill>
                <a:srgbClr val="D2261F"/>
              </a:solidFill>
              <a:latin typeface="Arial" panose="020B0604020202020204"/>
            </a:endParaRPr>
          </a:p>
          <a:p>
            <a:pPr indent="0"/>
            <a:r>
              <a:rPr lang="en-US" altLang="zh-CN" sz="5400" b="1">
                <a:solidFill>
                  <a:srgbClr val="D2261F"/>
                </a:solidFill>
                <a:latin typeface="Arial" panose="020B0604020202020204"/>
              </a:rPr>
              <a:t>500x1000</a:t>
            </a:r>
            <a:r>
              <a:rPr lang="en-US" altLang="zh-CN" sz="5400" b="1">
                <a:solidFill>
                  <a:srgbClr val="D2261F"/>
                </a:solidFill>
                <a:latin typeface="Arial" panose="020B0604020202020204"/>
              </a:rPr>
              <a:t>mm</a:t>
            </a:r>
            <a:endParaRPr lang="en-US" altLang="zh-CN" sz="5400" b="1">
              <a:solidFill>
                <a:srgbClr val="D2261F"/>
              </a:solidFill>
              <a:latin typeface="Arial" panose="020B0604020202020204"/>
            </a:endParaRPr>
          </a:p>
        </p:txBody>
      </p:sp>
      <p:sp>
        <p:nvSpPr>
          <p:cNvPr id="15" name="矩形 14"/>
          <p:cNvSpPr/>
          <p:nvPr/>
        </p:nvSpPr>
        <p:spPr>
          <a:xfrm>
            <a:off x="2743200" y="31976060"/>
            <a:ext cx="5422900" cy="965200"/>
          </a:xfrm>
          <a:prstGeom prst="rect">
            <a:avLst/>
          </a:prstGeom>
          <a:solidFill>
            <a:srgbClr val="1D0805"/>
          </a:solidFill>
        </p:spPr>
        <p:txBody>
          <a:bodyPr lIns="0" tIns="0" rIns="0" bIns="0">
            <a:noAutofit/>
          </a:bodyPr>
          <a:p>
            <a:pPr indent="0" algn="just">
              <a:spcAft>
                <a:spcPts val="840"/>
              </a:spcAft>
            </a:pPr>
            <a:r>
              <a:rPr lang="en-US" sz="4000">
                <a:solidFill>
                  <a:srgbClr val="FFFFFF"/>
                </a:solidFill>
                <a:latin typeface="Arial" panose="020B0604020202020204"/>
              </a:rPr>
              <a:t>ALL ENVIRONMENT</a:t>
            </a:r>
            <a:endParaRPr lang="en-US" sz="4000">
              <a:solidFill>
                <a:srgbClr val="FFFFFF"/>
              </a:solidFill>
              <a:latin typeface="Arial" panose="020B0604020202020204"/>
            </a:endParaRPr>
          </a:p>
          <a:p>
            <a:pPr indent="127000"/>
            <a:r>
              <a:rPr lang="en-US" sz="2600">
                <a:solidFill>
                  <a:srgbClr val="FFFFFF"/>
                </a:solidFill>
                <a:latin typeface="Arial" panose="020B0604020202020204"/>
              </a:rPr>
              <a:t>Indoor/outdoor/floor/curved allowed</a:t>
            </a:r>
            <a:endParaRPr lang="en-US" sz="2600">
              <a:solidFill>
                <a:srgbClr val="FFFFFF"/>
              </a:solidFill>
              <a:latin typeface="Arial" panose="020B0604020202020204"/>
            </a:endParaRPr>
          </a:p>
        </p:txBody>
      </p:sp>
      <p:sp>
        <p:nvSpPr>
          <p:cNvPr id="16" name="矩形 15"/>
          <p:cNvSpPr/>
          <p:nvPr/>
        </p:nvSpPr>
        <p:spPr>
          <a:xfrm>
            <a:off x="2794000" y="29944060"/>
            <a:ext cx="5270500" cy="1498600"/>
          </a:xfrm>
          <a:prstGeom prst="rect">
            <a:avLst/>
          </a:prstGeom>
          <a:solidFill>
            <a:srgbClr val="2A0806"/>
          </a:solidFill>
        </p:spPr>
        <p:txBody>
          <a:bodyPr lIns="0" tIns="0" rIns="0" bIns="0">
            <a:noAutofit/>
          </a:bodyPr>
          <a:p>
            <a:pPr indent="0">
              <a:spcAft>
                <a:spcPts val="630"/>
              </a:spcAft>
            </a:pPr>
            <a:r>
              <a:rPr lang="en-US" sz="4000">
                <a:solidFill>
                  <a:srgbClr val="FFFFFF"/>
                </a:solidFill>
                <a:latin typeface="Arial" panose="020B0604020202020204"/>
              </a:rPr>
              <a:t>HARDWIRED DESIGN</a:t>
            </a:r>
            <a:endParaRPr lang="en-US" sz="4000">
              <a:solidFill>
                <a:srgbClr val="FFFFFF"/>
              </a:solidFill>
              <a:latin typeface="Arial" panose="020B0604020202020204"/>
            </a:endParaRPr>
          </a:p>
          <a:p>
            <a:pPr indent="0">
              <a:spcAft>
                <a:spcPts val="630"/>
              </a:spcAft>
            </a:pPr>
            <a:r>
              <a:rPr lang="en-US" sz="2600">
                <a:solidFill>
                  <a:srgbClr val="FFFFFF"/>
                </a:solidFill>
                <a:latin typeface="Arial" panose="020B0604020202020204"/>
              </a:rPr>
              <a:t>Independent control box</a:t>
            </a:r>
            <a:endParaRPr lang="en-US" sz="2600">
              <a:solidFill>
                <a:srgbClr val="FFFFFF"/>
              </a:solidFill>
              <a:latin typeface="Arial" panose="020B0604020202020204"/>
            </a:endParaRPr>
          </a:p>
          <a:p>
            <a:pPr indent="0"/>
            <a:r>
              <a:rPr lang="en-US" sz="2600">
                <a:solidFill>
                  <a:srgbClr val="FFFFFF"/>
                </a:solidFill>
                <a:latin typeface="Arial" panose="020B0604020202020204"/>
              </a:rPr>
              <a:t>+ hot plug and play</a:t>
            </a:r>
            <a:endParaRPr lang="en-US" sz="2600">
              <a:solidFill>
                <a:srgbClr val="FFFFFF"/>
              </a:solidFill>
              <a:latin typeface="Arial" panose="020B0604020202020204"/>
            </a:endParaRPr>
          </a:p>
        </p:txBody>
      </p:sp>
      <p:sp>
        <p:nvSpPr>
          <p:cNvPr id="17" name="矩形 16"/>
          <p:cNvSpPr/>
          <p:nvPr/>
        </p:nvSpPr>
        <p:spPr>
          <a:xfrm>
            <a:off x="2787015" y="36381690"/>
            <a:ext cx="7810500" cy="990600"/>
          </a:xfrm>
          <a:prstGeom prst="rect">
            <a:avLst/>
          </a:prstGeom>
          <a:solidFill>
            <a:srgbClr val="050200"/>
          </a:solidFill>
        </p:spPr>
        <p:txBody>
          <a:bodyPr lIns="0" tIns="0" rIns="0" bIns="0">
            <a:noAutofit/>
          </a:bodyPr>
          <a:p>
            <a:pPr indent="0">
              <a:spcAft>
                <a:spcPts val="1680"/>
              </a:spcAft>
            </a:pPr>
            <a:r>
              <a:rPr lang="en-US" sz="2600">
                <a:solidFill>
                  <a:srgbClr val="FFFFFF"/>
                </a:solidFill>
                <a:latin typeface="Arial" panose="020B0604020202020204"/>
              </a:rPr>
              <a:t>Brand-new G10 series is rocked dazzling...</a:t>
            </a:r>
            <a:endParaRPr lang="en-US" sz="2600">
              <a:solidFill>
                <a:srgbClr val="FFFFFF"/>
              </a:solidFill>
              <a:latin typeface="Arial" panose="020B0604020202020204"/>
            </a:endParaRPr>
          </a:p>
          <a:p>
            <a:pPr indent="0"/>
            <a:r>
              <a:rPr lang="en-US" sz="2600">
                <a:solidFill>
                  <a:srgbClr val="FFFFFF"/>
                </a:solidFill>
                <a:latin typeface="Arial" panose="020B0604020202020204"/>
              </a:rPr>
              <a:t>Size</a:t>
            </a:r>
            <a:r>
              <a:rPr lang="en-US" sz="3100">
                <a:solidFill>
                  <a:srgbClr val="FFFFFF"/>
                </a:solidFill>
                <a:latin typeface="宋体" panose="02010600030101010101" pitchFamily="2" charset="-122"/>
              </a:rPr>
              <a:t>：</a:t>
            </a:r>
            <a:r>
              <a:rPr lang="en-US" sz="2600">
                <a:solidFill>
                  <a:srgbClr val="FFFFFF"/>
                </a:solidFill>
                <a:latin typeface="Arial" panose="020B0604020202020204"/>
              </a:rPr>
              <a:t> 500x500mm Size</a:t>
            </a:r>
            <a:r>
              <a:rPr lang="en-US" sz="3100">
                <a:solidFill>
                  <a:srgbClr val="FFFFFF"/>
                </a:solidFill>
                <a:latin typeface="宋体" panose="02010600030101010101" pitchFamily="2" charset="-122"/>
              </a:rPr>
              <a:t>：</a:t>
            </a:r>
            <a:r>
              <a:rPr lang="en-US" sz="2600">
                <a:solidFill>
                  <a:srgbClr val="FFFFFF"/>
                </a:solidFill>
                <a:latin typeface="Arial" panose="020B0604020202020204"/>
              </a:rPr>
              <a:t> 500x1000mm</a:t>
            </a:r>
            <a:endParaRPr lang="en-US" sz="2600">
              <a:solidFill>
                <a:srgbClr val="FFFFFF"/>
              </a:solidFill>
              <a:latin typeface="Arial" panose="020B0604020202020204"/>
            </a:endParaRPr>
          </a:p>
        </p:txBody>
      </p:sp>
      <p:sp>
        <p:nvSpPr>
          <p:cNvPr id="18" name="矩形 17"/>
          <p:cNvSpPr/>
          <p:nvPr/>
        </p:nvSpPr>
        <p:spPr>
          <a:xfrm>
            <a:off x="12509500" y="35392360"/>
            <a:ext cx="17259300" cy="4076700"/>
          </a:xfrm>
          <a:prstGeom prst="rect">
            <a:avLst/>
          </a:prstGeom>
          <a:solidFill>
            <a:srgbClr val="050200"/>
          </a:solidFill>
        </p:spPr>
        <p:txBody>
          <a:bodyPr lIns="0" tIns="0" rIns="0" bIns="0">
            <a:noAutofit/>
          </a:bodyPr>
          <a:p>
            <a:pPr indent="0">
              <a:lnSpc>
                <a:spcPct val="133000"/>
              </a:lnSpc>
            </a:pPr>
            <a:r>
              <a:rPr lang="en-US" sz="3700" b="1">
                <a:solidFill>
                  <a:srgbClr val="FFFFFF"/>
                </a:solidFill>
                <a:latin typeface="Arial" panose="020B0604020202020204"/>
              </a:rPr>
              <a:t>G10 series products include indoor and outdoor applications. Under the criterion of fast installation, its control box, HUB board, receiving card and modules are all used hardwired connection for quick removed and plug-in. It features with all rental led display's necessary processes including full-viewing mask, current-sharing for power backup, anti-collision PCB board and so on.</a:t>
            </a:r>
            <a:endParaRPr lang="en-US" sz="3700" b="1">
              <a:solidFill>
                <a:srgbClr val="FFFFFF"/>
              </a:solidFill>
              <a:latin typeface="Arial" panose="020B0604020202020204"/>
            </a:endParaRPr>
          </a:p>
        </p:txBody>
      </p:sp>
      <p:sp>
        <p:nvSpPr>
          <p:cNvPr id="21" name="矩形 20"/>
          <p:cNvSpPr/>
          <p:nvPr/>
        </p:nvSpPr>
        <p:spPr>
          <a:xfrm>
            <a:off x="2931160" y="33788985"/>
            <a:ext cx="9931400" cy="534670"/>
          </a:xfrm>
          <a:prstGeom prst="rect">
            <a:avLst/>
          </a:prstGeom>
          <a:solidFill>
            <a:srgbClr val="140806"/>
          </a:solidFill>
        </p:spPr>
        <p:txBody>
          <a:bodyPr wrap="none" lIns="0" tIns="0" rIns="0" bIns="0">
            <a:noAutofit/>
          </a:bodyPr>
          <a:p>
            <a:pPr indent="0"/>
            <a:r>
              <a:rPr lang="en-US" sz="3800">
                <a:solidFill>
                  <a:srgbClr val="FFFFFF"/>
                </a:solidFill>
                <a:latin typeface="Arial" panose="020B0604020202020204"/>
              </a:rPr>
              <a:t>CURRENT-SHARING FOR POWER BACKUP</a:t>
            </a:r>
            <a:endParaRPr lang="en-US" sz="3800">
              <a:solidFill>
                <a:srgbClr val="FFFFFF"/>
              </a:solidFill>
              <a:latin typeface="Arial" panose="020B0604020202020204"/>
            </a:endParaRPr>
          </a:p>
        </p:txBody>
      </p:sp>
      <p:sp>
        <p:nvSpPr>
          <p:cNvPr id="22" name="矩形 21"/>
          <p:cNvSpPr/>
          <p:nvPr/>
        </p:nvSpPr>
        <p:spPr>
          <a:xfrm>
            <a:off x="2857500" y="34554160"/>
            <a:ext cx="7188200" cy="622300"/>
          </a:xfrm>
          <a:prstGeom prst="rect">
            <a:avLst/>
          </a:prstGeom>
          <a:solidFill>
            <a:srgbClr val="140806"/>
          </a:solidFill>
        </p:spPr>
        <p:txBody>
          <a:bodyPr wrap="none" lIns="0" tIns="0" rIns="0" bIns="0">
            <a:noAutofit/>
          </a:bodyPr>
          <a:p>
            <a:pPr indent="0"/>
            <a:r>
              <a:rPr lang="en-US" sz="2600">
                <a:solidFill>
                  <a:srgbClr val="FFFFFF"/>
                </a:solidFill>
                <a:latin typeface="Arial" panose="020B0604020202020204"/>
              </a:rPr>
              <a:t>No black screen phenomenon when power</a:t>
            </a:r>
            <a:endParaRPr lang="en-US" sz="2600">
              <a:solidFill>
                <a:srgbClr val="FFFFFF"/>
              </a:solidFill>
              <a:latin typeface="Arial" panose="020B0604020202020204"/>
            </a:endParaRPr>
          </a:p>
        </p:txBody>
      </p:sp>
      <p:sp>
        <p:nvSpPr>
          <p:cNvPr id="23" name="矩形 22"/>
          <p:cNvSpPr/>
          <p:nvPr/>
        </p:nvSpPr>
        <p:spPr>
          <a:xfrm>
            <a:off x="2857500" y="35176460"/>
            <a:ext cx="4546600" cy="482600"/>
          </a:xfrm>
          <a:prstGeom prst="rect">
            <a:avLst/>
          </a:prstGeom>
          <a:solidFill>
            <a:srgbClr val="140806"/>
          </a:solidFill>
        </p:spPr>
        <p:txBody>
          <a:bodyPr wrap="none" lIns="0" tIns="0" rIns="0" bIns="0">
            <a:noAutofit/>
          </a:bodyPr>
          <a:p>
            <a:pPr indent="0"/>
            <a:r>
              <a:rPr lang="en-US" sz="2600">
                <a:solidFill>
                  <a:srgbClr val="FFFFFF"/>
                </a:solidFill>
                <a:latin typeface="Arial" panose="020B0604020202020204"/>
              </a:rPr>
              <a:t>interrupted + signal backup</a:t>
            </a:r>
            <a:endParaRPr lang="en-US" sz="2600">
              <a:solidFill>
                <a:srgbClr val="FFFFFF"/>
              </a:solidFill>
              <a:latin typeface="Arial" panose="020B0604020202020204"/>
            </a:endParaRPr>
          </a:p>
        </p:txBody>
      </p:sp>
      <p:sp>
        <p:nvSpPr>
          <p:cNvPr id="29" name="矩形 28"/>
          <p:cNvSpPr/>
          <p:nvPr/>
        </p:nvSpPr>
        <p:spPr>
          <a:xfrm>
            <a:off x="3670300" y="15989300"/>
            <a:ext cx="4229100" cy="8013700"/>
          </a:xfrm>
          <a:prstGeom prst="rect">
            <a:avLst/>
          </a:prstGeom>
          <a:solidFill>
            <a:srgbClr val="F6C61E"/>
          </a:solidFill>
        </p:spPr>
        <p:txBody>
          <a:bodyPr lIns="0" tIns="0" rIns="0" bIns="0">
            <a:noAutofit/>
          </a:bodyPr>
          <a:p>
            <a:pPr indent="0">
              <a:lnSpc>
                <a:spcPct val="126000"/>
              </a:lnSpc>
            </a:pPr>
            <a:r>
              <a:rPr lang="en-US" sz="2600">
                <a:solidFill>
                  <a:srgbClr val="FFFFFF"/>
                </a:solidFill>
                <a:latin typeface="Arial" panose="020B0604020202020204"/>
              </a:rPr>
              <a:t>Model</a:t>
            </a:r>
            <a:endParaRPr lang="en-US" sz="2600">
              <a:solidFill>
                <a:srgbClr val="FFFFFF"/>
              </a:solidFill>
              <a:latin typeface="Arial" panose="020B0604020202020204"/>
            </a:endParaRPr>
          </a:p>
          <a:p>
            <a:pPr indent="0">
              <a:lnSpc>
                <a:spcPct val="126000"/>
              </a:lnSpc>
            </a:pPr>
            <a:r>
              <a:rPr lang="en-US" sz="2600">
                <a:solidFill>
                  <a:srgbClr val="FFFFFF"/>
                </a:solidFill>
                <a:latin typeface="Arial" panose="020B0604020202020204"/>
              </a:rPr>
              <a:t>LED Type</a:t>
            </a:r>
            <a:endParaRPr lang="en-US" sz="2600">
              <a:solidFill>
                <a:srgbClr val="FFFFFF"/>
              </a:solidFill>
              <a:latin typeface="Arial" panose="020B0604020202020204"/>
            </a:endParaRPr>
          </a:p>
          <a:p>
            <a:pPr indent="0">
              <a:lnSpc>
                <a:spcPct val="126000"/>
              </a:lnSpc>
            </a:pPr>
            <a:r>
              <a:rPr lang="en-US" sz="2600">
                <a:solidFill>
                  <a:srgbClr val="FFFFFF"/>
                </a:solidFill>
                <a:latin typeface="Arial" panose="020B0604020202020204"/>
              </a:rPr>
              <a:t>Pixel Pitch (mm)</a:t>
            </a:r>
            <a:endParaRPr lang="en-US" sz="2600">
              <a:solidFill>
                <a:srgbClr val="FFFFFF"/>
              </a:solidFill>
              <a:latin typeface="Arial" panose="020B0604020202020204"/>
            </a:endParaRPr>
          </a:p>
          <a:p>
            <a:pPr indent="0">
              <a:lnSpc>
                <a:spcPct val="126000"/>
              </a:lnSpc>
              <a:spcAft>
                <a:spcPts val="1330"/>
              </a:spcAft>
            </a:pPr>
            <a:r>
              <a:rPr lang="en-US" sz="2600">
                <a:solidFill>
                  <a:srgbClr val="FFFFFF"/>
                </a:solidFill>
                <a:latin typeface="Arial" panose="020B0604020202020204"/>
              </a:rPr>
              <a:t>Pixel Density (dots/m) Module Size (mm) Module Resolution (dots)</a:t>
            </a:r>
            <a:endParaRPr lang="en-US" sz="2600">
              <a:solidFill>
                <a:srgbClr val="FFFFFF"/>
              </a:solidFill>
              <a:latin typeface="Arial" panose="020B0604020202020204"/>
            </a:endParaRPr>
          </a:p>
          <a:p>
            <a:pPr indent="0">
              <a:lnSpc>
                <a:spcPct val="127000"/>
              </a:lnSpc>
              <a:spcAft>
                <a:spcPts val="1330"/>
              </a:spcAft>
            </a:pPr>
            <a:r>
              <a:rPr lang="en-US" sz="2600">
                <a:solidFill>
                  <a:srgbClr val="FFFFFF"/>
                </a:solidFill>
                <a:latin typeface="Arial" panose="020B0604020202020204"/>
              </a:rPr>
              <a:t>Cabinet Size (mm)</a:t>
            </a:r>
            <a:endParaRPr lang="en-US" sz="2600">
              <a:solidFill>
                <a:srgbClr val="FFFFFF"/>
              </a:solidFill>
              <a:latin typeface="Arial" panose="020B0604020202020204"/>
            </a:endParaRPr>
          </a:p>
          <a:p>
            <a:pPr indent="0">
              <a:lnSpc>
                <a:spcPct val="127000"/>
              </a:lnSpc>
            </a:pPr>
            <a:r>
              <a:rPr lang="en-US" sz="2600">
                <a:solidFill>
                  <a:srgbClr val="FFFFFF"/>
                </a:solidFill>
                <a:latin typeface="Arial" panose="020B0604020202020204"/>
              </a:rPr>
              <a:t>Cabinet Weight (KGs) Refresh Rate (HZ) Brightness (CD/m) Average Power (W/m) Driving Method</a:t>
            </a:r>
            <a:endParaRPr lang="en-US" sz="2600">
              <a:solidFill>
                <a:srgbClr val="FFFFFF"/>
              </a:solidFill>
              <a:latin typeface="Arial" panose="020B0604020202020204"/>
            </a:endParaRPr>
          </a:p>
          <a:p>
            <a:pPr indent="0">
              <a:lnSpc>
                <a:spcPct val="127000"/>
              </a:lnSpc>
            </a:pPr>
            <a:r>
              <a:rPr lang="en-US" sz="2600">
                <a:solidFill>
                  <a:srgbClr val="FFFFFF"/>
                </a:solidFill>
                <a:latin typeface="Arial" panose="020B0604020202020204"/>
              </a:rPr>
              <a:t>Viewing Angles (H/V) IP rate</a:t>
            </a:r>
            <a:endParaRPr lang="en-US" sz="2600">
              <a:solidFill>
                <a:srgbClr val="FFFFFF"/>
              </a:solidFill>
              <a:latin typeface="Arial" panose="020B0604020202020204"/>
            </a:endParaRPr>
          </a:p>
          <a:p>
            <a:pPr indent="0">
              <a:lnSpc>
                <a:spcPct val="127000"/>
              </a:lnSpc>
            </a:pPr>
            <a:r>
              <a:rPr lang="en-US" sz="2600">
                <a:solidFill>
                  <a:srgbClr val="FFFFFF"/>
                </a:solidFill>
                <a:latin typeface="Arial" panose="020B0604020202020204"/>
              </a:rPr>
              <a:t>Working Humidity (RH) Working Temperature (°C)</a:t>
            </a:r>
            <a:endParaRPr lang="en-US" sz="2600">
              <a:solidFill>
                <a:srgbClr val="FFFFFF"/>
              </a:solidFill>
              <a:latin typeface="Arial" panose="020B0604020202020204"/>
            </a:endParaRPr>
          </a:p>
        </p:txBody>
      </p:sp>
      <p:sp>
        <p:nvSpPr>
          <p:cNvPr id="30" name="矩形 29"/>
          <p:cNvSpPr/>
          <p:nvPr/>
        </p:nvSpPr>
        <p:spPr>
          <a:xfrm>
            <a:off x="3670935" y="24003000"/>
            <a:ext cx="4228465" cy="469900"/>
          </a:xfrm>
          <a:prstGeom prst="rect">
            <a:avLst/>
          </a:prstGeom>
          <a:solidFill>
            <a:srgbClr val="F6C61E"/>
          </a:solidFill>
        </p:spPr>
        <p:txBody>
          <a:bodyPr wrap="none" lIns="0" tIns="0" rIns="0" bIns="0">
            <a:noAutofit/>
          </a:bodyPr>
          <a:p>
            <a:pPr indent="0"/>
            <a:r>
              <a:rPr lang="en-US" sz="2600">
                <a:solidFill>
                  <a:srgbClr val="FFFFFF"/>
                </a:solidFill>
                <a:latin typeface="Arial" panose="020B0604020202020204"/>
              </a:rPr>
              <a:t>Installation Types</a:t>
            </a:r>
            <a:endParaRPr lang="en-US" sz="2600">
              <a:solidFill>
                <a:srgbClr val="FFFFFF"/>
              </a:solidFill>
              <a:latin typeface="Arial" panose="020B0604020202020204"/>
            </a:endParaRPr>
          </a:p>
        </p:txBody>
      </p:sp>
      <p:graphicFrame>
        <p:nvGraphicFramePr>
          <p:cNvPr id="31" name="表格 30"/>
          <p:cNvGraphicFramePr>
            <a:graphicFrameLocks noGrp="1"/>
          </p:cNvGraphicFramePr>
          <p:nvPr>
            <p:custDataLst>
              <p:tags r:id="rId2"/>
            </p:custDataLst>
          </p:nvPr>
        </p:nvGraphicFramePr>
        <p:xfrm>
          <a:off x="8331200" y="16065500"/>
          <a:ext cx="19862800" cy="7505700"/>
        </p:xfrm>
        <a:graphic>
          <a:graphicData uri="http://schemas.openxmlformats.org/drawingml/2006/table">
            <a:tbl>
              <a:tblPr/>
              <a:tblGrid>
                <a:gridCol w="2578100"/>
                <a:gridCol w="2971800"/>
                <a:gridCol w="3048000"/>
                <a:gridCol w="3048000"/>
                <a:gridCol w="2857500"/>
                <a:gridCol w="5359400"/>
              </a:tblGrid>
              <a:tr h="381000">
                <a:tc>
                  <a:txBody>
                    <a:bodyPr>
                      <a:spAutoFit/>
                    </a:bodyPr>
                    <a:p>
                      <a:pPr indent="0"/>
                      <a:r>
                        <a:rPr lang="en-US" sz="2600">
                          <a:solidFill>
                            <a:srgbClr val="FFFFFF"/>
                          </a:solidFill>
                          <a:latin typeface="Arial" panose="020B0604020202020204"/>
                        </a:rPr>
                        <a:t>P2.6</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81000"/>
                      <a:r>
                        <a:rPr lang="en-US" sz="2600">
                          <a:solidFill>
                            <a:srgbClr val="FFFFFF"/>
                          </a:solidFill>
                          <a:latin typeface="Arial" panose="020B0604020202020204"/>
                        </a:rPr>
                        <a:t>P2.97</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r>
                        <a:rPr lang="en-US" sz="2600">
                          <a:solidFill>
                            <a:srgbClr val="FFFFFF"/>
                          </a:solidFill>
                          <a:latin typeface="Arial" panose="020B0604020202020204"/>
                        </a:rPr>
                        <a:t>P3.91</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469900"/>
                      <a:r>
                        <a:rPr lang="en-US" sz="2600">
                          <a:solidFill>
                            <a:srgbClr val="FFFFFF"/>
                          </a:solidFill>
                          <a:latin typeface="Arial" panose="020B0604020202020204"/>
                        </a:rPr>
                        <a:t>P2.97T</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r>
                        <a:rPr lang="en-US" sz="2600">
                          <a:solidFill>
                            <a:srgbClr val="FFFFFF"/>
                          </a:solidFill>
                          <a:latin typeface="Arial" panose="020B0604020202020204"/>
                        </a:rPr>
                        <a:t>P3.91T</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279400"/>
                      <a:r>
                        <a:rPr lang="en-US" sz="2600">
                          <a:solidFill>
                            <a:srgbClr val="FFFFFF"/>
                          </a:solidFill>
                          <a:latin typeface="Arial" panose="020B0604020202020204"/>
                        </a:rPr>
                        <a:t>P4.81T</a:t>
                      </a:r>
                      <a:endParaRPr lang="en-US" sz="2600">
                        <a:solidFill>
                          <a:srgbClr val="FFFFFF"/>
                        </a:solidFill>
                        <a:latin typeface="Arial" panose="020B0604020202020204"/>
                      </a:endParaRPr>
                    </a:p>
                  </a:txBody>
                  <a:tcPr marL="0" marR="0" marT="0" marB="0">
                    <a:solidFill>
                      <a:srgbClr val="535353"/>
                    </a:solidFill>
                  </a:tcPr>
                </a:tc>
              </a:tr>
              <a:tr h="495300">
                <a:tc>
                  <a:txBody>
                    <a:bodyPr>
                      <a:spAutoFit/>
                    </a:bodyPr>
                    <a:p>
                      <a:pPr indent="0">
                        <a:spcBef>
                          <a:spcPts val="280"/>
                        </a:spcBef>
                      </a:pPr>
                      <a:r>
                        <a:rPr lang="en-US" sz="2600">
                          <a:solidFill>
                            <a:srgbClr val="FFFFFF"/>
                          </a:solidFill>
                          <a:latin typeface="Arial" panose="020B0604020202020204"/>
                        </a:rPr>
                        <a:t>SMD1515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spcBef>
                          <a:spcPts val="280"/>
                        </a:spcBef>
                      </a:pPr>
                      <a:r>
                        <a:rPr lang="en-US" sz="2600">
                          <a:solidFill>
                            <a:srgbClr val="FFFFFF"/>
                          </a:solidFill>
                          <a:latin typeface="Arial" panose="020B0604020202020204"/>
                        </a:rPr>
                        <a:t>SMD1515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spcBef>
                          <a:spcPts val="350"/>
                        </a:spcBef>
                      </a:pPr>
                      <a:r>
                        <a:rPr lang="en-US" sz="2600">
                          <a:solidFill>
                            <a:srgbClr val="FFFFFF"/>
                          </a:solidFill>
                          <a:latin typeface="Arial" panose="020B0604020202020204"/>
                        </a:rPr>
                        <a:t>SMD2121</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469900">
                        <a:spcBef>
                          <a:spcPts val="420"/>
                        </a:spcBef>
                      </a:pPr>
                      <a:r>
                        <a:rPr lang="en-US" sz="2600">
                          <a:solidFill>
                            <a:srgbClr val="FFFFFF"/>
                          </a:solidFill>
                          <a:latin typeface="Arial" panose="020B0604020202020204"/>
                        </a:rPr>
                        <a:t>SMD1415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spcBef>
                          <a:spcPts val="280"/>
                        </a:spcBef>
                      </a:pPr>
                      <a:r>
                        <a:rPr lang="en-US" sz="2600">
                          <a:solidFill>
                            <a:srgbClr val="FFFFFF"/>
                          </a:solidFill>
                          <a:latin typeface="Arial" panose="020B0604020202020204"/>
                        </a:rPr>
                        <a:t>SMD1921</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279400">
                        <a:spcBef>
                          <a:spcPts val="350"/>
                        </a:spcBef>
                      </a:pPr>
                      <a:r>
                        <a:rPr lang="en-US" sz="2600">
                          <a:solidFill>
                            <a:srgbClr val="FFFFFF"/>
                          </a:solidFill>
                          <a:latin typeface="Arial" panose="020B0604020202020204"/>
                        </a:rPr>
                        <a:t>SMD1921/SMD2525 can choose</a:t>
                      </a:r>
                      <a:endParaRPr lang="en-US" sz="2600">
                        <a:solidFill>
                          <a:srgbClr val="FFFFFF"/>
                        </a:solidFill>
                        <a:latin typeface="Arial" panose="020B0604020202020204"/>
                      </a:endParaRPr>
                    </a:p>
                  </a:txBody>
                  <a:tcPr marL="0" marR="0" marT="0" marB="0">
                    <a:solidFill>
                      <a:srgbClr val="050200"/>
                    </a:solidFill>
                  </a:tcPr>
                </a:tc>
              </a:tr>
              <a:tr h="495300">
                <a:tc>
                  <a:txBody>
                    <a:bodyPr>
                      <a:spAutoFit/>
                    </a:bodyPr>
                    <a:p>
                      <a:pPr indent="0"/>
                      <a:r>
                        <a:rPr lang="en-US" sz="2600">
                          <a:solidFill>
                            <a:srgbClr val="FFFFFF"/>
                          </a:solidFill>
                          <a:latin typeface="Arial" panose="020B0604020202020204"/>
                        </a:rPr>
                        <a:t>2,6</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81000"/>
                      <a:r>
                        <a:rPr lang="en-US" sz="2600">
                          <a:solidFill>
                            <a:srgbClr val="FFFFFF"/>
                          </a:solidFill>
                          <a:latin typeface="Arial" panose="020B0604020202020204"/>
                        </a:rPr>
                        <a:t>2,976</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17500"/>
                      <a:r>
                        <a:rPr lang="en-US" sz="2600">
                          <a:solidFill>
                            <a:srgbClr val="FFFFFF"/>
                          </a:solidFill>
                          <a:latin typeface="Arial" panose="020B0604020202020204"/>
                        </a:rPr>
                        <a:t>3,906</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469900"/>
                      <a:r>
                        <a:rPr lang="zh-TW" sz="2600">
                          <a:solidFill>
                            <a:srgbClr val="FFFFFF"/>
                          </a:solidFill>
                          <a:latin typeface="Arial" panose="020B0604020202020204"/>
                          <a:ea typeface="Arial" panose="020B0604020202020204"/>
                        </a:rPr>
                        <a:t>2,976</a:t>
                      </a:r>
                      <a:endParaRPr lang="zh-TW" sz="2600">
                        <a:solidFill>
                          <a:srgbClr val="FFFFFF"/>
                        </a:solidFill>
                        <a:latin typeface="Arial" panose="020B0604020202020204"/>
                        <a:ea typeface="Arial" panose="020B0604020202020204"/>
                      </a:endParaRPr>
                    </a:p>
                  </a:txBody>
                  <a:tcPr marL="0" marR="0" marT="0" marB="0" anchor="b">
                    <a:solidFill>
                      <a:srgbClr val="535353"/>
                    </a:solidFill>
                  </a:tcPr>
                </a:tc>
                <a:tc>
                  <a:txBody>
                    <a:bodyPr>
                      <a:spAutoFit/>
                    </a:bodyPr>
                    <a:p>
                      <a:pPr indent="317500"/>
                      <a:r>
                        <a:rPr lang="zh-TW" sz="2600">
                          <a:solidFill>
                            <a:srgbClr val="FFFFFF"/>
                          </a:solidFill>
                          <a:latin typeface="Arial" panose="020B0604020202020204"/>
                          <a:ea typeface="Arial" panose="020B0604020202020204"/>
                        </a:rPr>
                        <a:t>3,906</a:t>
                      </a:r>
                      <a:endParaRPr lang="zh-TW" sz="2600">
                        <a:solidFill>
                          <a:srgbClr val="FFFFFF"/>
                        </a:solidFill>
                        <a:latin typeface="Arial" panose="020B0604020202020204"/>
                        <a:ea typeface="Arial" panose="020B0604020202020204"/>
                      </a:endParaRPr>
                    </a:p>
                  </a:txBody>
                  <a:tcPr marL="0" marR="0" marT="0" marB="0" anchor="b">
                    <a:solidFill>
                      <a:srgbClr val="535353"/>
                    </a:solidFill>
                  </a:tcPr>
                </a:tc>
                <a:tc>
                  <a:txBody>
                    <a:bodyPr>
                      <a:spAutoFit/>
                    </a:bodyPr>
                    <a:p>
                      <a:pPr indent="279400"/>
                      <a:r>
                        <a:rPr lang="zh-TW" sz="2600">
                          <a:solidFill>
                            <a:srgbClr val="FFFFFF"/>
                          </a:solidFill>
                          <a:latin typeface="Arial" panose="020B0604020202020204"/>
                          <a:ea typeface="Arial" panose="020B0604020202020204"/>
                        </a:rPr>
                        <a:t>4,807</a:t>
                      </a:r>
                      <a:endParaRPr lang="zh-TW" sz="2600">
                        <a:solidFill>
                          <a:srgbClr val="FFFFFF"/>
                        </a:solidFill>
                        <a:latin typeface="Arial" panose="020B0604020202020204"/>
                        <a:ea typeface="Arial" panose="020B0604020202020204"/>
                      </a:endParaRPr>
                    </a:p>
                  </a:txBody>
                  <a:tcPr marL="0" marR="0" marT="0" marB="0" anchor="b">
                    <a:solidFill>
                      <a:srgbClr val="535353"/>
                    </a:solidFill>
                  </a:tcPr>
                </a:tc>
              </a:tr>
              <a:tr h="457200">
                <a:tc>
                  <a:txBody>
                    <a:bodyPr>
                      <a:spAutoFit/>
                    </a:bodyPr>
                    <a:p>
                      <a:pPr indent="0"/>
                      <a:r>
                        <a:rPr lang="en-US" sz="2600">
                          <a:solidFill>
                            <a:srgbClr val="FFFFFF"/>
                          </a:solidFill>
                          <a:latin typeface="Arial" panose="020B0604020202020204"/>
                        </a:rPr>
                        <a:t>147,456</a:t>
                      </a:r>
                      <a:endParaRPr lang="en-US" sz="2600">
                        <a:solidFill>
                          <a:srgbClr val="FFFFFF"/>
                        </a:solidFill>
                        <a:latin typeface="Arial" panose="020B0604020202020204"/>
                      </a:endParaRPr>
                    </a:p>
                  </a:txBody>
                  <a:tcPr marL="0" marR="0" marT="0" marB="0" anchor="b">
                    <a:solidFill>
                      <a:srgbClr val="050200"/>
                    </a:solidFill>
                  </a:tcPr>
                </a:tc>
                <a:tc>
                  <a:txBody>
                    <a:bodyPr>
                      <a:spAutoFit/>
                    </a:bodyPr>
                    <a:p>
                      <a:pPr indent="381000"/>
                      <a:r>
                        <a:rPr lang="en-US" sz="2600">
                          <a:solidFill>
                            <a:srgbClr val="FFFFFF"/>
                          </a:solidFill>
                          <a:latin typeface="Arial" panose="020B0604020202020204"/>
                        </a:rPr>
                        <a:t>112,896</a:t>
                      </a:r>
                      <a:endParaRPr lang="en-US" sz="2600">
                        <a:solidFill>
                          <a:srgbClr val="FFFFFF"/>
                        </a:solidFill>
                        <a:latin typeface="Arial" panose="020B0604020202020204"/>
                      </a:endParaRPr>
                    </a:p>
                  </a:txBody>
                  <a:tcPr marL="0" marR="0" marT="0" marB="0" anchor="b">
                    <a:solidFill>
                      <a:srgbClr val="050200"/>
                    </a:solidFill>
                  </a:tcPr>
                </a:tc>
                <a:tc>
                  <a:txBody>
                    <a:bodyPr>
                      <a:spAutoFit/>
                    </a:bodyPr>
                    <a:p>
                      <a:pPr indent="317500"/>
                      <a:r>
                        <a:rPr lang="en-US" sz="2600">
                          <a:solidFill>
                            <a:srgbClr val="FFFFFF"/>
                          </a:solidFill>
                          <a:latin typeface="Arial" panose="020B0604020202020204"/>
                        </a:rPr>
                        <a:t>65,536</a:t>
                      </a:r>
                      <a:endParaRPr lang="en-US" sz="2600">
                        <a:solidFill>
                          <a:srgbClr val="FFFFFF"/>
                        </a:solidFill>
                        <a:latin typeface="Arial" panose="020B0604020202020204"/>
                      </a:endParaRPr>
                    </a:p>
                  </a:txBody>
                  <a:tcPr marL="0" marR="0" marT="0" marB="0" anchor="b">
                    <a:solidFill>
                      <a:srgbClr val="050200"/>
                    </a:solidFill>
                  </a:tcPr>
                </a:tc>
                <a:tc>
                  <a:txBody>
                    <a:bodyPr>
                      <a:spAutoFit/>
                    </a:bodyPr>
                    <a:p>
                      <a:pPr indent="469900"/>
                      <a:r>
                        <a:rPr lang="zh-TW" sz="2600">
                          <a:solidFill>
                            <a:srgbClr val="FFFFFF"/>
                          </a:solidFill>
                          <a:latin typeface="Arial" panose="020B0604020202020204"/>
                          <a:ea typeface="Arial" panose="020B0604020202020204"/>
                        </a:rPr>
                        <a:t>112,896</a:t>
                      </a:r>
                      <a:endParaRPr lang="zh-TW" sz="2600">
                        <a:solidFill>
                          <a:srgbClr val="FFFFFF"/>
                        </a:solidFill>
                        <a:latin typeface="Arial" panose="020B0604020202020204"/>
                        <a:ea typeface="Arial" panose="020B0604020202020204"/>
                      </a:endParaRPr>
                    </a:p>
                  </a:txBody>
                  <a:tcPr marL="0" marR="0" marT="0" marB="0" anchor="b">
                    <a:solidFill>
                      <a:srgbClr val="050200"/>
                    </a:solidFill>
                  </a:tcPr>
                </a:tc>
                <a:tc>
                  <a:txBody>
                    <a:bodyPr>
                      <a:spAutoFit/>
                    </a:bodyPr>
                    <a:p>
                      <a:pPr indent="317500"/>
                      <a:r>
                        <a:rPr lang="zh-TW" sz="2600">
                          <a:solidFill>
                            <a:srgbClr val="FFFFFF"/>
                          </a:solidFill>
                          <a:latin typeface="Arial" panose="020B0604020202020204"/>
                          <a:ea typeface="Arial" panose="020B0604020202020204"/>
                        </a:rPr>
                        <a:t>65,536</a:t>
                      </a:r>
                      <a:endParaRPr lang="zh-TW" sz="2600">
                        <a:solidFill>
                          <a:srgbClr val="FFFFFF"/>
                        </a:solidFill>
                        <a:latin typeface="Arial" panose="020B0604020202020204"/>
                        <a:ea typeface="Arial" panose="020B0604020202020204"/>
                      </a:endParaRPr>
                    </a:p>
                  </a:txBody>
                  <a:tcPr marL="0" marR="0" marT="0" marB="0" anchor="b">
                    <a:solidFill>
                      <a:srgbClr val="050200"/>
                    </a:solidFill>
                  </a:tcPr>
                </a:tc>
                <a:tc>
                  <a:txBody>
                    <a:bodyPr>
                      <a:spAutoFit/>
                    </a:bodyPr>
                    <a:p>
                      <a:pPr indent="279400"/>
                      <a:r>
                        <a:rPr lang="zh-TW" sz="2600">
                          <a:solidFill>
                            <a:srgbClr val="FFFFFF"/>
                          </a:solidFill>
                          <a:latin typeface="Arial" panose="020B0604020202020204"/>
                          <a:ea typeface="Arial" panose="020B0604020202020204"/>
                        </a:rPr>
                        <a:t>43,264</a:t>
                      </a:r>
                      <a:endParaRPr lang="zh-TW" sz="2600">
                        <a:solidFill>
                          <a:srgbClr val="FFFFFF"/>
                        </a:solidFill>
                        <a:latin typeface="Arial" panose="020B0604020202020204"/>
                        <a:ea typeface="Arial" panose="020B0604020202020204"/>
                      </a:endParaRPr>
                    </a:p>
                  </a:txBody>
                  <a:tcPr marL="0" marR="0" marT="0" marB="0" anchor="b">
                    <a:solidFill>
                      <a:srgbClr val="050200"/>
                    </a:solidFill>
                  </a:tcPr>
                </a:tc>
              </a:tr>
              <a:tr h="457200">
                <a:tc>
                  <a:txBody>
                    <a:bodyPr>
                      <a:spAutoFit/>
                    </a:bodyPr>
                    <a:p>
                      <a:pPr indent="0"/>
                      <a:r>
                        <a:rPr lang="en-US" sz="2600">
                          <a:solidFill>
                            <a:srgbClr val="FFFFFF"/>
                          </a:solidFill>
                          <a:latin typeface="Arial" panose="020B0604020202020204"/>
                        </a:rPr>
                        <a:t>250*250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81000"/>
                      <a:r>
                        <a:rPr lang="en-US" sz="2600">
                          <a:solidFill>
                            <a:srgbClr val="FFFFFF"/>
                          </a:solidFill>
                          <a:latin typeface="Arial" panose="020B0604020202020204"/>
                        </a:rPr>
                        <a:t>250*250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spcBef>
                          <a:spcPts val="280"/>
                        </a:spcBef>
                      </a:pPr>
                      <a:r>
                        <a:rPr lang="en-US" sz="2600">
                          <a:solidFill>
                            <a:srgbClr val="FFFFFF"/>
                          </a:solidFill>
                          <a:latin typeface="Arial" panose="020B0604020202020204"/>
                        </a:rPr>
                        <a:t>250*250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469900">
                        <a:spcBef>
                          <a:spcPts val="420"/>
                        </a:spcBef>
                      </a:pPr>
                      <a:r>
                        <a:rPr lang="en-US" sz="2600">
                          <a:solidFill>
                            <a:srgbClr val="FFFFFF"/>
                          </a:solidFill>
                          <a:latin typeface="Arial" panose="020B0604020202020204"/>
                        </a:rPr>
                        <a:t>250*250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spcBef>
                          <a:spcPts val="280"/>
                        </a:spcBef>
                      </a:pPr>
                      <a:r>
                        <a:rPr lang="en-US" sz="2600">
                          <a:solidFill>
                            <a:srgbClr val="FFFFFF"/>
                          </a:solidFill>
                          <a:latin typeface="Arial" panose="020B0604020202020204"/>
                        </a:rPr>
                        <a:t>250*250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279400">
                        <a:spcBef>
                          <a:spcPts val="280"/>
                        </a:spcBef>
                      </a:pPr>
                      <a:r>
                        <a:rPr lang="en-US" sz="2600">
                          <a:solidFill>
                            <a:srgbClr val="FFFFFF"/>
                          </a:solidFill>
                          <a:latin typeface="Arial" panose="020B0604020202020204"/>
                        </a:rPr>
                        <a:t>250*250</a:t>
                      </a:r>
                      <a:endParaRPr lang="en-US" sz="2600">
                        <a:solidFill>
                          <a:srgbClr val="FFFFFF"/>
                        </a:solidFill>
                        <a:latin typeface="Arial" panose="020B0604020202020204"/>
                      </a:endParaRPr>
                    </a:p>
                  </a:txBody>
                  <a:tcPr marL="0" marR="0" marT="0" marB="0">
                    <a:solidFill>
                      <a:srgbClr val="535353"/>
                    </a:solidFill>
                  </a:tcPr>
                </a:tc>
              </a:tr>
              <a:tr h="482600">
                <a:tc>
                  <a:txBody>
                    <a:bodyPr>
                      <a:spAutoFit/>
                    </a:bodyPr>
                    <a:p>
                      <a:pPr indent="0">
                        <a:spcBef>
                          <a:spcPts val="350"/>
                        </a:spcBef>
                      </a:pPr>
                      <a:r>
                        <a:rPr lang="en-US" sz="2600">
                          <a:solidFill>
                            <a:srgbClr val="FFFFFF"/>
                          </a:solidFill>
                          <a:latin typeface="Arial" panose="020B0604020202020204"/>
                        </a:rPr>
                        <a:t>96*96</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spcBef>
                          <a:spcPts val="350"/>
                        </a:spcBef>
                      </a:pPr>
                      <a:r>
                        <a:rPr lang="en-US" sz="2600">
                          <a:solidFill>
                            <a:srgbClr val="FFFFFF"/>
                          </a:solidFill>
                          <a:latin typeface="Arial" panose="020B0604020202020204"/>
                        </a:rPr>
                        <a:t>84*84</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spcBef>
                          <a:spcPts val="420"/>
                        </a:spcBef>
                      </a:pPr>
                      <a:r>
                        <a:rPr lang="en-US" sz="2600">
                          <a:solidFill>
                            <a:srgbClr val="FFFFFF"/>
                          </a:solidFill>
                          <a:latin typeface="Arial" panose="020B0604020202020204"/>
                        </a:rPr>
                        <a:t>64*64</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469900">
                        <a:spcBef>
                          <a:spcPts val="490"/>
                        </a:spcBef>
                      </a:pPr>
                      <a:r>
                        <a:rPr lang="en-US" sz="2600">
                          <a:solidFill>
                            <a:srgbClr val="FFFFFF"/>
                          </a:solidFill>
                          <a:latin typeface="Arial" panose="020B0604020202020204"/>
                        </a:rPr>
                        <a:t>84*84</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spcBef>
                          <a:spcPts val="420"/>
                        </a:spcBef>
                      </a:pPr>
                      <a:r>
                        <a:rPr lang="en-US" sz="2600">
                          <a:solidFill>
                            <a:srgbClr val="FFFFFF"/>
                          </a:solidFill>
                          <a:latin typeface="Arial" panose="020B0604020202020204"/>
                        </a:rPr>
                        <a:t>64*64</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279400">
                        <a:spcBef>
                          <a:spcPts val="420"/>
                        </a:spcBef>
                      </a:pPr>
                      <a:r>
                        <a:rPr lang="en-US" sz="2600">
                          <a:solidFill>
                            <a:srgbClr val="FFFFFF"/>
                          </a:solidFill>
                          <a:latin typeface="Arial" panose="020B0604020202020204"/>
                        </a:rPr>
                        <a:t>52*52</a:t>
                      </a:r>
                      <a:endParaRPr lang="en-US" sz="2600">
                        <a:solidFill>
                          <a:srgbClr val="FFFFFF"/>
                        </a:solidFill>
                        <a:latin typeface="Arial" panose="020B0604020202020204"/>
                      </a:endParaRPr>
                    </a:p>
                  </a:txBody>
                  <a:tcPr marL="0" marR="0" marT="0" marB="0">
                    <a:solidFill>
                      <a:srgbClr val="050200"/>
                    </a:solidFill>
                  </a:tcPr>
                </a:tc>
              </a:tr>
              <a:tr h="508000">
                <a:tc>
                  <a:txBody>
                    <a:bodyPr>
                      <a:spAutoFit/>
                    </a:bodyPr>
                    <a:p>
                      <a:pPr indent="0"/>
                      <a:r>
                        <a:rPr lang="en-US" sz="2600">
                          <a:solidFill>
                            <a:srgbClr val="FFFFFF"/>
                          </a:solidFill>
                          <a:latin typeface="Arial" panose="020B0604020202020204"/>
                        </a:rPr>
                        <a:t>"500*500*85 </a:t>
                      </a:r>
                      <a:r>
                        <a:rPr lang="zh-TW" sz="2600">
                          <a:solidFill>
                            <a:srgbClr val="FFFFFF"/>
                          </a:solidFill>
                          <a:latin typeface="Arial" panose="020B0604020202020204"/>
                          <a:ea typeface="Arial" panose="020B0604020202020204"/>
                        </a:rPr>
                        <a:t>/</a:t>
                      </a:r>
                      <a:endParaRPr lang="zh-TW" sz="2600">
                        <a:solidFill>
                          <a:srgbClr val="FFFFFF"/>
                        </a:solidFill>
                        <a:latin typeface="Arial" panose="020B0604020202020204"/>
                        <a:ea typeface="Arial" panose="020B0604020202020204"/>
                      </a:endParaRPr>
                    </a:p>
                  </a:txBody>
                  <a:tcPr marL="0" marR="0" marT="0" marB="0" anchor="b">
                    <a:solidFill>
                      <a:srgbClr val="545353"/>
                    </a:solidFill>
                  </a:tcPr>
                </a:tc>
                <a:tc>
                  <a:txBody>
                    <a:bodyPr>
                      <a:spAutoFit/>
                    </a:bodyPr>
                    <a:p>
                      <a:pPr indent="381000"/>
                      <a:r>
                        <a:rPr lang="en-US" sz="2600">
                          <a:solidFill>
                            <a:srgbClr val="FFFFFF"/>
                          </a:solidFill>
                          <a:latin typeface="Arial" panose="020B0604020202020204"/>
                        </a:rPr>
                        <a:t>"500*500*85 </a:t>
                      </a:r>
                      <a:r>
                        <a:rPr lang="zh-TW" sz="2600">
                          <a:solidFill>
                            <a:srgbClr val="FFFFFF"/>
                          </a:solidFill>
                          <a:latin typeface="Arial" panose="020B0604020202020204"/>
                          <a:ea typeface="Arial" panose="020B0604020202020204"/>
                        </a:rPr>
                        <a:t>/</a:t>
                      </a:r>
                      <a:endParaRPr lang="zh-TW" sz="2600">
                        <a:solidFill>
                          <a:srgbClr val="FFFFFF"/>
                        </a:solidFill>
                        <a:latin typeface="Arial" panose="020B0604020202020204"/>
                        <a:ea typeface="Arial" panose="020B0604020202020204"/>
                      </a:endParaRPr>
                    </a:p>
                  </a:txBody>
                  <a:tcPr marL="0" marR="0" marT="0" marB="0" anchor="b">
                    <a:solidFill>
                      <a:srgbClr val="545353"/>
                    </a:solidFill>
                  </a:tcPr>
                </a:tc>
                <a:tc>
                  <a:txBody>
                    <a:bodyPr>
                      <a:spAutoFit/>
                    </a:bodyPr>
                    <a:p>
                      <a:pPr indent="317500"/>
                      <a:r>
                        <a:rPr lang="en-US" sz="2600">
                          <a:solidFill>
                            <a:srgbClr val="FFFFFF"/>
                          </a:solidFill>
                          <a:latin typeface="Arial" panose="020B0604020202020204"/>
                        </a:rPr>
                        <a:t>"500*500*85 </a:t>
                      </a:r>
                      <a:r>
                        <a:rPr lang="zh-TW" sz="2600">
                          <a:solidFill>
                            <a:srgbClr val="FFFFFF"/>
                          </a:solidFill>
                          <a:latin typeface="Arial" panose="020B0604020202020204"/>
                          <a:ea typeface="Arial" panose="020B0604020202020204"/>
                        </a:rPr>
                        <a:t>/</a:t>
                      </a:r>
                      <a:endParaRPr lang="zh-TW" sz="2600">
                        <a:solidFill>
                          <a:srgbClr val="FFFFFF"/>
                        </a:solidFill>
                        <a:latin typeface="Arial" panose="020B0604020202020204"/>
                        <a:ea typeface="Arial" panose="020B0604020202020204"/>
                      </a:endParaRPr>
                    </a:p>
                  </a:txBody>
                  <a:tcPr marL="0" marR="0" marT="0" marB="0" anchor="b">
                    <a:solidFill>
                      <a:srgbClr val="545353"/>
                    </a:solidFill>
                  </a:tcPr>
                </a:tc>
                <a:tc>
                  <a:txBody>
                    <a:bodyPr>
                      <a:spAutoFit/>
                    </a:bodyPr>
                    <a:p>
                      <a:pPr indent="469900"/>
                      <a:r>
                        <a:rPr lang="en-US" sz="2600">
                          <a:solidFill>
                            <a:srgbClr val="FFFFFF"/>
                          </a:solidFill>
                          <a:latin typeface="Arial" panose="020B0604020202020204"/>
                        </a:rPr>
                        <a:t>"500*500*85</a:t>
                      </a:r>
                      <a:r>
                        <a:rPr lang="zh-TW" sz="2600">
                          <a:solidFill>
                            <a:srgbClr val="FFFFFF"/>
                          </a:solidFill>
                          <a:latin typeface="Arial" panose="020B0604020202020204"/>
                          <a:ea typeface="Arial" panose="020B0604020202020204"/>
                        </a:rPr>
                        <a:t>/</a:t>
                      </a:r>
                      <a:endParaRPr lang="zh-TW" sz="2600">
                        <a:solidFill>
                          <a:srgbClr val="FFFFFF"/>
                        </a:solidFill>
                        <a:latin typeface="Arial" panose="020B0604020202020204"/>
                        <a:ea typeface="Arial" panose="020B0604020202020204"/>
                      </a:endParaRPr>
                    </a:p>
                  </a:txBody>
                  <a:tcPr marL="0" marR="0" marT="0" marB="0" anchor="b">
                    <a:solidFill>
                      <a:srgbClr val="545353"/>
                    </a:solidFill>
                  </a:tcPr>
                </a:tc>
                <a:tc>
                  <a:txBody>
                    <a:bodyPr>
                      <a:spAutoFit/>
                    </a:bodyPr>
                    <a:p>
                      <a:pPr indent="317500"/>
                      <a:r>
                        <a:rPr lang="en-US" sz="2600" baseline="30000">
                          <a:solidFill>
                            <a:srgbClr val="FFFFFF"/>
                          </a:solidFill>
                          <a:latin typeface="Arial" panose="020B0604020202020204"/>
                        </a:rPr>
                        <a:t>fl</a:t>
                      </a:r>
                      <a:r>
                        <a:rPr lang="en-US" sz="2600">
                          <a:solidFill>
                            <a:srgbClr val="FFFFFF"/>
                          </a:solidFill>
                          <a:latin typeface="Arial" panose="020B0604020202020204"/>
                        </a:rPr>
                        <a:t>500*500*85 </a:t>
                      </a:r>
                      <a:r>
                        <a:rPr lang="zh-TW" sz="2600">
                          <a:solidFill>
                            <a:srgbClr val="FFFFFF"/>
                          </a:solidFill>
                          <a:latin typeface="Arial" panose="020B0604020202020204"/>
                          <a:ea typeface="Arial" panose="020B0604020202020204"/>
                        </a:rPr>
                        <a:t>/</a:t>
                      </a:r>
                      <a:endParaRPr lang="zh-TW" sz="2600">
                        <a:solidFill>
                          <a:srgbClr val="FFFFFF"/>
                        </a:solidFill>
                        <a:latin typeface="Arial" panose="020B0604020202020204"/>
                        <a:ea typeface="Arial" panose="020B0604020202020204"/>
                      </a:endParaRPr>
                    </a:p>
                  </a:txBody>
                  <a:tcPr marL="0" marR="0" marT="0" marB="0" anchor="b">
                    <a:solidFill>
                      <a:srgbClr val="545353"/>
                    </a:solidFill>
                  </a:tcPr>
                </a:tc>
                <a:tc>
                  <a:txBody>
                    <a:bodyPr>
                      <a:spAutoFit/>
                    </a:bodyPr>
                    <a:p>
                      <a:pPr indent="279400"/>
                      <a:r>
                        <a:rPr lang="en-US" sz="2600" baseline="30000">
                          <a:solidFill>
                            <a:srgbClr val="FFFFFF"/>
                          </a:solidFill>
                          <a:latin typeface="Arial" panose="020B0604020202020204"/>
                        </a:rPr>
                        <a:t>n</a:t>
                      </a:r>
                      <a:r>
                        <a:rPr lang="en-US" sz="2600">
                          <a:solidFill>
                            <a:srgbClr val="FFFFFF"/>
                          </a:solidFill>
                          <a:latin typeface="Arial" panose="020B0604020202020204"/>
                        </a:rPr>
                        <a:t>500*500*85 </a:t>
                      </a:r>
                      <a:r>
                        <a:rPr lang="zh-TW" sz="2600">
                          <a:solidFill>
                            <a:srgbClr val="FFFFFF"/>
                          </a:solidFill>
                          <a:latin typeface="Arial" panose="020B0604020202020204"/>
                          <a:ea typeface="Arial" panose="020B0604020202020204"/>
                        </a:rPr>
                        <a:t>/</a:t>
                      </a:r>
                      <a:endParaRPr lang="zh-TW" sz="2600">
                        <a:solidFill>
                          <a:srgbClr val="FFFFFF"/>
                        </a:solidFill>
                        <a:latin typeface="Arial" panose="020B0604020202020204"/>
                        <a:ea typeface="Arial" panose="020B0604020202020204"/>
                      </a:endParaRPr>
                    </a:p>
                  </a:txBody>
                  <a:tcPr marL="0" marR="0" marT="0" marB="0" anchor="b">
                    <a:solidFill>
                      <a:srgbClr val="535353"/>
                    </a:solidFill>
                  </a:tcPr>
                </a:tc>
              </a:tr>
              <a:tr h="457200">
                <a:tc>
                  <a:txBody>
                    <a:bodyPr>
                      <a:spAutoFit/>
                    </a:bodyPr>
                    <a:p>
                      <a:pPr indent="0"/>
                      <a:r>
                        <a:rPr lang="en-US" sz="2600">
                          <a:solidFill>
                            <a:srgbClr val="FFFFFF"/>
                          </a:solidFill>
                          <a:latin typeface="Arial" panose="020B0604020202020204"/>
                        </a:rPr>
                        <a:t>500*1000*85"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r>
                        <a:rPr lang="en-US" sz="2600">
                          <a:solidFill>
                            <a:srgbClr val="FFFFFF"/>
                          </a:solidFill>
                          <a:latin typeface="Arial" panose="020B0604020202020204"/>
                        </a:rPr>
                        <a:t>500*1000*85"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r>
                        <a:rPr lang="en-US" sz="2600">
                          <a:solidFill>
                            <a:srgbClr val="FFFFFF"/>
                          </a:solidFill>
                          <a:latin typeface="Arial" panose="020B0604020202020204"/>
                        </a:rPr>
                        <a:t>500*1000*85”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469900">
                        <a:spcBef>
                          <a:spcPts val="280"/>
                        </a:spcBef>
                      </a:pPr>
                      <a:r>
                        <a:rPr lang="en-US" sz="2600">
                          <a:solidFill>
                            <a:srgbClr val="FFFFFF"/>
                          </a:solidFill>
                          <a:latin typeface="Arial" panose="020B0604020202020204"/>
                        </a:rPr>
                        <a:t>500*1000*85</a:t>
                      </a:r>
                      <a:r>
                        <a:rPr lang="en-US" sz="2600" baseline="30000">
                          <a:solidFill>
                            <a:srgbClr val="FFFFFF"/>
                          </a:solidFill>
                          <a:latin typeface="Arial" panose="020B0604020202020204"/>
                        </a:rPr>
                        <a:t>H</a:t>
                      </a:r>
                      <a:endParaRPr lang="en-US" sz="2600" baseline="30000">
                        <a:solidFill>
                          <a:srgbClr val="FFFFFF"/>
                        </a:solidFill>
                        <a:latin typeface="Arial" panose="020B0604020202020204"/>
                      </a:endParaRPr>
                    </a:p>
                  </a:txBody>
                  <a:tcPr marL="0" marR="0" marT="0" marB="0">
                    <a:solidFill>
                      <a:srgbClr val="050200"/>
                    </a:solidFill>
                  </a:tcPr>
                </a:tc>
                <a:tc>
                  <a:txBody>
                    <a:bodyPr>
                      <a:spAutoFit/>
                    </a:bodyPr>
                    <a:p>
                      <a:pPr indent="317500"/>
                      <a:r>
                        <a:rPr lang="en-US" sz="2600">
                          <a:solidFill>
                            <a:srgbClr val="FFFFFF"/>
                          </a:solidFill>
                          <a:latin typeface="Arial" panose="020B0604020202020204"/>
                        </a:rPr>
                        <a:t>500*1000*85"</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279400"/>
                      <a:r>
                        <a:rPr lang="en-US" sz="2600">
                          <a:solidFill>
                            <a:srgbClr val="FFFFFF"/>
                          </a:solidFill>
                          <a:latin typeface="Arial" panose="020B0604020202020204"/>
                        </a:rPr>
                        <a:t>500*1000*85“</a:t>
                      </a:r>
                      <a:endParaRPr lang="en-US" sz="2600">
                        <a:solidFill>
                          <a:srgbClr val="FFFFFF"/>
                        </a:solidFill>
                        <a:latin typeface="Arial" panose="020B0604020202020204"/>
                      </a:endParaRPr>
                    </a:p>
                  </a:txBody>
                  <a:tcPr marL="0" marR="0" marT="0" marB="0">
                    <a:solidFill>
                      <a:srgbClr val="050200"/>
                    </a:solidFill>
                  </a:tcPr>
                </a:tc>
              </a:tr>
              <a:tr h="495300">
                <a:tc>
                  <a:txBody>
                    <a:bodyPr>
                      <a:spAutoFit/>
                    </a:bodyPr>
                    <a:p>
                      <a:pPr indent="0"/>
                      <a:r>
                        <a:rPr lang="en-US" sz="2600">
                          <a:solidFill>
                            <a:srgbClr val="FFFFFF"/>
                          </a:solidFill>
                          <a:latin typeface="Arial" panose="020B0604020202020204"/>
                        </a:rPr>
                        <a:t>8.5/13.2</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81000"/>
                      <a:r>
                        <a:rPr lang="en-US" sz="2600">
                          <a:solidFill>
                            <a:srgbClr val="FFFFFF"/>
                          </a:solidFill>
                          <a:latin typeface="Arial" panose="020B0604020202020204"/>
                        </a:rPr>
                        <a:t>8.5/13.2</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17500"/>
                      <a:r>
                        <a:rPr lang="en-US" sz="2600">
                          <a:solidFill>
                            <a:srgbClr val="FFFFFF"/>
                          </a:solidFill>
                          <a:latin typeface="Arial" panose="020B0604020202020204"/>
                        </a:rPr>
                        <a:t>8.5/13.2</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469900"/>
                      <a:r>
                        <a:rPr lang="en-US" sz="2600">
                          <a:solidFill>
                            <a:srgbClr val="FFFFFF"/>
                          </a:solidFill>
                          <a:latin typeface="Arial" panose="020B0604020202020204"/>
                        </a:rPr>
                        <a:t>8.5/13.2</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17500"/>
                      <a:r>
                        <a:rPr lang="en-US" sz="2600">
                          <a:solidFill>
                            <a:srgbClr val="FFFFFF"/>
                          </a:solidFill>
                          <a:latin typeface="Arial" panose="020B0604020202020204"/>
                        </a:rPr>
                        <a:t>8.6/13.6</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279400"/>
                      <a:r>
                        <a:rPr lang="en-US" sz="2600">
                          <a:solidFill>
                            <a:srgbClr val="FFFFFF"/>
                          </a:solidFill>
                          <a:latin typeface="Arial" panose="020B0604020202020204"/>
                        </a:rPr>
                        <a:t>8.6/13.6</a:t>
                      </a:r>
                      <a:endParaRPr lang="en-US" sz="2600">
                        <a:solidFill>
                          <a:srgbClr val="FFFFFF"/>
                        </a:solidFill>
                        <a:latin typeface="Arial" panose="020B0604020202020204"/>
                      </a:endParaRPr>
                    </a:p>
                  </a:txBody>
                  <a:tcPr marL="0" marR="0" marT="0" marB="0" anchor="b">
                    <a:solidFill>
                      <a:srgbClr val="535353"/>
                    </a:solidFill>
                  </a:tcPr>
                </a:tc>
              </a:tr>
              <a:tr h="457200">
                <a:tc>
                  <a:txBody>
                    <a:bodyPr>
                      <a:spAutoFit/>
                    </a:bodyPr>
                    <a:p>
                      <a:pPr indent="0"/>
                      <a:r>
                        <a:rPr lang="en-US" sz="2600">
                          <a:solidFill>
                            <a:srgbClr val="FFFFFF"/>
                          </a:solidFill>
                          <a:latin typeface="Arial" panose="020B0604020202020204"/>
                        </a:rPr>
                        <a:t>3840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0"/>
                      <a:r>
                        <a:rPr lang="en-US" sz="2600">
                          <a:solidFill>
                            <a:srgbClr val="FFFFFF"/>
                          </a:solidFill>
                          <a:latin typeface="Arial" panose="020B0604020202020204"/>
                        </a:rPr>
                        <a:t>7680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r>
                        <a:rPr lang="en-US" sz="2600">
                          <a:solidFill>
                            <a:srgbClr val="FFFFFF"/>
                          </a:solidFill>
                          <a:latin typeface="Arial" panose="020B0604020202020204"/>
                        </a:rPr>
                        <a:t>7680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0"/>
                      <a:r>
                        <a:rPr lang="en-US" sz="2600">
                          <a:solidFill>
                            <a:srgbClr val="FFFFFF"/>
                          </a:solidFill>
                          <a:latin typeface="Arial" panose="020B0604020202020204"/>
                        </a:rPr>
                        <a:t>7680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r>
                        <a:rPr lang="en-US" sz="2600">
                          <a:solidFill>
                            <a:srgbClr val="FFFFFF"/>
                          </a:solidFill>
                          <a:latin typeface="Arial" panose="020B0604020202020204"/>
                        </a:rPr>
                        <a:t>7680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279400"/>
                      <a:r>
                        <a:rPr lang="en-US" sz="2600">
                          <a:solidFill>
                            <a:srgbClr val="FFFFFF"/>
                          </a:solidFill>
                          <a:latin typeface="Arial" panose="020B0604020202020204"/>
                        </a:rPr>
                        <a:t>7680</a:t>
                      </a:r>
                      <a:endParaRPr lang="en-US" sz="2600">
                        <a:solidFill>
                          <a:srgbClr val="FFFFFF"/>
                        </a:solidFill>
                        <a:latin typeface="Arial" panose="020B0604020202020204"/>
                      </a:endParaRPr>
                    </a:p>
                  </a:txBody>
                  <a:tcPr marL="0" marR="0" marT="0" marB="0">
                    <a:solidFill>
                      <a:srgbClr val="050200"/>
                    </a:solidFill>
                  </a:tcPr>
                </a:tc>
              </a:tr>
              <a:tr h="482600">
                <a:tc>
                  <a:txBody>
                    <a:bodyPr>
                      <a:spAutoFit/>
                    </a:bodyPr>
                    <a:p>
                      <a:pPr indent="0">
                        <a:spcBef>
                          <a:spcPts val="280"/>
                        </a:spcBef>
                      </a:pPr>
                      <a:r>
                        <a:rPr lang="en-US" sz="2600">
                          <a:solidFill>
                            <a:srgbClr val="FFFFFF"/>
                          </a:solidFill>
                          <a:latin typeface="Arial" panose="020B0604020202020204"/>
                        </a:rPr>
                        <a:t>800-1200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81000">
                        <a:spcBef>
                          <a:spcPts val="280"/>
                        </a:spcBef>
                      </a:pPr>
                      <a:r>
                        <a:rPr lang="en-US" sz="2600">
                          <a:solidFill>
                            <a:srgbClr val="FFFFFF"/>
                          </a:solidFill>
                          <a:latin typeface="Arial" panose="020B0604020202020204"/>
                        </a:rPr>
                        <a:t>1000-2000</a:t>
                      </a:r>
                      <a:endParaRPr lang="en-US" sz="2600">
                        <a:solidFill>
                          <a:srgbClr val="FFFFFF"/>
                        </a:solidFill>
                        <a:latin typeface="Arial" panose="020B0604020202020204"/>
                      </a:endParaRPr>
                    </a:p>
                  </a:txBody>
                  <a:tcPr marL="0" marR="0" marT="0" marB="0">
                    <a:solidFill>
                      <a:srgbClr val="545353"/>
                    </a:solidFill>
                  </a:tcPr>
                </a:tc>
                <a:tc>
                  <a:txBody>
                    <a:bodyPr>
                      <a:spAutoFit/>
                    </a:bodyPr>
                    <a:p>
                      <a:pPr indent="317500">
                        <a:spcBef>
                          <a:spcPts val="420"/>
                        </a:spcBef>
                      </a:pPr>
                      <a:r>
                        <a:rPr lang="en-US" sz="2600">
                          <a:solidFill>
                            <a:srgbClr val="FFFFFF"/>
                          </a:solidFill>
                          <a:latin typeface="Arial" panose="020B0604020202020204"/>
                        </a:rPr>
                        <a:t>1000-2000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469900">
                        <a:spcBef>
                          <a:spcPts val="420"/>
                        </a:spcBef>
                      </a:pPr>
                      <a:r>
                        <a:rPr lang="en-US" sz="2600">
                          <a:solidFill>
                            <a:srgbClr val="FFFFFF"/>
                          </a:solidFill>
                          <a:latin typeface="Arial" panose="020B0604020202020204"/>
                        </a:rPr>
                        <a:t>4000-4500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spcBef>
                          <a:spcPts val="350"/>
                        </a:spcBef>
                      </a:pPr>
                      <a:r>
                        <a:rPr lang="en-US" sz="2600">
                          <a:solidFill>
                            <a:srgbClr val="FFFFFF"/>
                          </a:solidFill>
                          <a:latin typeface="Arial" panose="020B0604020202020204"/>
                        </a:rPr>
                        <a:t>4500-5000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279400">
                        <a:spcBef>
                          <a:spcPts val="350"/>
                        </a:spcBef>
                      </a:pPr>
                      <a:r>
                        <a:rPr lang="en-US" sz="2600">
                          <a:solidFill>
                            <a:srgbClr val="FFFFFF"/>
                          </a:solidFill>
                          <a:latin typeface="Arial" panose="020B0604020202020204"/>
                        </a:rPr>
                        <a:t>3500-4000</a:t>
                      </a:r>
                      <a:endParaRPr lang="en-US" sz="2600">
                        <a:solidFill>
                          <a:srgbClr val="FFFFFF"/>
                        </a:solidFill>
                        <a:latin typeface="Arial" panose="020B0604020202020204"/>
                      </a:endParaRPr>
                    </a:p>
                  </a:txBody>
                  <a:tcPr marL="0" marR="0" marT="0" marB="0">
                    <a:solidFill>
                      <a:srgbClr val="535353"/>
                    </a:solidFill>
                  </a:tcPr>
                </a:tc>
              </a:tr>
              <a:tr h="469900">
                <a:tc>
                  <a:txBody>
                    <a:bodyPr>
                      <a:spAutoFit/>
                    </a:bodyPr>
                    <a:p>
                      <a:pPr indent="0">
                        <a:spcBef>
                          <a:spcPts val="280"/>
                        </a:spcBef>
                      </a:pPr>
                      <a:r>
                        <a:rPr lang="en-US" sz="2600">
                          <a:solidFill>
                            <a:srgbClr val="FFFFFF"/>
                          </a:solidFill>
                          <a:latin typeface="Arial" panose="020B0604020202020204"/>
                        </a:rPr>
                        <a:t>250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spcBef>
                          <a:spcPts val="280"/>
                        </a:spcBef>
                      </a:pPr>
                      <a:r>
                        <a:rPr lang="en-US" sz="2600">
                          <a:solidFill>
                            <a:srgbClr val="FFFFFF"/>
                          </a:solidFill>
                          <a:latin typeface="Arial" panose="020B0604020202020204"/>
                        </a:rPr>
                        <a:t>250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spcBef>
                          <a:spcPts val="350"/>
                        </a:spcBef>
                      </a:pPr>
                      <a:r>
                        <a:rPr lang="zh-TW" sz="2600">
                          <a:solidFill>
                            <a:srgbClr val="FFFFFF"/>
                          </a:solidFill>
                          <a:latin typeface="Arial" panose="020B0604020202020204"/>
                          <a:ea typeface="Arial" panose="020B0604020202020204"/>
                        </a:rPr>
                        <a:t>250</a:t>
                      </a:r>
                      <a:endParaRPr lang="zh-TW" sz="2600">
                        <a:solidFill>
                          <a:srgbClr val="FFFFFF"/>
                        </a:solidFill>
                        <a:latin typeface="Arial" panose="020B0604020202020204"/>
                        <a:ea typeface="Arial" panose="020B0604020202020204"/>
                      </a:endParaRPr>
                    </a:p>
                  </a:txBody>
                  <a:tcPr marL="0" marR="0" marT="0" marB="0">
                    <a:solidFill>
                      <a:srgbClr val="050200"/>
                    </a:solidFill>
                  </a:tcPr>
                </a:tc>
                <a:tc>
                  <a:txBody>
                    <a:bodyPr>
                      <a:spAutoFit/>
                    </a:bodyPr>
                    <a:p>
                      <a:pPr indent="469900">
                        <a:spcBef>
                          <a:spcPts val="420"/>
                        </a:spcBef>
                      </a:pPr>
                      <a:r>
                        <a:rPr lang="zh-TW" sz="2600">
                          <a:solidFill>
                            <a:srgbClr val="FFFFFF"/>
                          </a:solidFill>
                          <a:latin typeface="Arial" panose="020B0604020202020204"/>
                          <a:ea typeface="Arial" panose="020B0604020202020204"/>
                        </a:rPr>
                        <a:t>300</a:t>
                      </a:r>
                      <a:endParaRPr lang="zh-TW" sz="2600">
                        <a:solidFill>
                          <a:srgbClr val="FFFFFF"/>
                        </a:solidFill>
                        <a:latin typeface="Arial" panose="020B0604020202020204"/>
                        <a:ea typeface="Arial" panose="020B0604020202020204"/>
                      </a:endParaRPr>
                    </a:p>
                  </a:txBody>
                  <a:tcPr marL="0" marR="0" marT="0" marB="0">
                    <a:solidFill>
                      <a:srgbClr val="050200"/>
                    </a:solidFill>
                  </a:tcPr>
                </a:tc>
                <a:tc>
                  <a:txBody>
                    <a:bodyPr>
                      <a:spAutoFit/>
                    </a:bodyPr>
                    <a:p>
                      <a:pPr indent="317500">
                        <a:spcBef>
                          <a:spcPts val="280"/>
                        </a:spcBef>
                      </a:pPr>
                      <a:r>
                        <a:rPr lang="zh-TW" sz="2600">
                          <a:solidFill>
                            <a:srgbClr val="FFFFFF"/>
                          </a:solidFill>
                          <a:latin typeface="Arial" panose="020B0604020202020204"/>
                          <a:ea typeface="Arial" panose="020B0604020202020204"/>
                        </a:rPr>
                        <a:t>300</a:t>
                      </a:r>
                      <a:endParaRPr lang="zh-TW" sz="2600">
                        <a:solidFill>
                          <a:srgbClr val="FFFFFF"/>
                        </a:solidFill>
                        <a:latin typeface="Arial" panose="020B0604020202020204"/>
                        <a:ea typeface="Arial" panose="020B0604020202020204"/>
                      </a:endParaRPr>
                    </a:p>
                  </a:txBody>
                  <a:tcPr marL="0" marR="0" marT="0" marB="0">
                    <a:solidFill>
                      <a:srgbClr val="050200"/>
                    </a:solidFill>
                  </a:tcPr>
                </a:tc>
                <a:tc>
                  <a:txBody>
                    <a:bodyPr>
                      <a:spAutoFit/>
                    </a:bodyPr>
                    <a:p>
                      <a:pPr indent="279400">
                        <a:spcBef>
                          <a:spcPts val="280"/>
                        </a:spcBef>
                      </a:pPr>
                      <a:r>
                        <a:rPr lang="en-US" sz="2600">
                          <a:solidFill>
                            <a:srgbClr val="FFFFFF"/>
                          </a:solidFill>
                          <a:latin typeface="Arial" panose="020B0604020202020204"/>
                        </a:rPr>
                        <a:t>300</a:t>
                      </a:r>
                      <a:endParaRPr lang="en-US" sz="2600">
                        <a:solidFill>
                          <a:srgbClr val="FFFFFF"/>
                        </a:solidFill>
                        <a:latin typeface="Arial" panose="020B0604020202020204"/>
                      </a:endParaRPr>
                    </a:p>
                  </a:txBody>
                  <a:tcPr marL="0" marR="0" marT="0" marB="0">
                    <a:solidFill>
                      <a:srgbClr val="050200"/>
                    </a:solidFill>
                  </a:tcPr>
                </a:tc>
              </a:tr>
              <a:tr h="508000">
                <a:tc>
                  <a:txBody>
                    <a:bodyPr>
                      <a:spAutoFit/>
                    </a:bodyPr>
                    <a:p>
                      <a:pPr indent="0"/>
                      <a:r>
                        <a:rPr lang="en-US" sz="2600">
                          <a:solidFill>
                            <a:srgbClr val="FFFFFF"/>
                          </a:solidFill>
                          <a:latin typeface="Arial" panose="020B0604020202020204"/>
                        </a:rPr>
                        <a:t>l/32s</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81000"/>
                      <a:r>
                        <a:rPr lang="en-US" sz="2600">
                          <a:solidFill>
                            <a:srgbClr val="FFFFFF"/>
                          </a:solidFill>
                          <a:latin typeface="Arial" panose="020B0604020202020204"/>
                        </a:rPr>
                        <a:t>l/28s</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17500"/>
                      <a:r>
                        <a:rPr lang="en-US" sz="2600">
                          <a:solidFill>
                            <a:srgbClr val="FFFFFF"/>
                          </a:solidFill>
                          <a:latin typeface="Arial" panose="020B0604020202020204"/>
                        </a:rPr>
                        <a:t>l/16s</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469900"/>
                      <a:r>
                        <a:rPr lang="en-US" sz="2600">
                          <a:solidFill>
                            <a:srgbClr val="FFFFFF"/>
                          </a:solidFill>
                          <a:latin typeface="Arial" panose="020B0604020202020204"/>
                        </a:rPr>
                        <a:t>1/21S</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317500"/>
                      <a:r>
                        <a:rPr lang="en-US" sz="2600">
                          <a:solidFill>
                            <a:srgbClr val="FFFFFF"/>
                          </a:solidFill>
                          <a:latin typeface="Arial" panose="020B0604020202020204"/>
                        </a:rPr>
                        <a:t>1/16S</a:t>
                      </a:r>
                      <a:endParaRPr lang="en-US" sz="2600">
                        <a:solidFill>
                          <a:srgbClr val="FFFFFF"/>
                        </a:solidFill>
                        <a:latin typeface="Arial" panose="020B0604020202020204"/>
                      </a:endParaRPr>
                    </a:p>
                  </a:txBody>
                  <a:tcPr marL="0" marR="0" marT="0" marB="0" anchor="b">
                    <a:solidFill>
                      <a:srgbClr val="535353"/>
                    </a:solidFill>
                  </a:tcPr>
                </a:tc>
                <a:tc>
                  <a:txBody>
                    <a:bodyPr>
                      <a:spAutoFit/>
                    </a:bodyPr>
                    <a:p>
                      <a:pPr indent="279400"/>
                      <a:r>
                        <a:rPr lang="en-US" sz="2600">
                          <a:solidFill>
                            <a:srgbClr val="FFFFFF"/>
                          </a:solidFill>
                          <a:latin typeface="Arial" panose="020B0604020202020204"/>
                        </a:rPr>
                        <a:t>1/13S</a:t>
                      </a:r>
                      <a:endParaRPr lang="en-US" sz="2600">
                        <a:solidFill>
                          <a:srgbClr val="FFFFFF"/>
                        </a:solidFill>
                        <a:latin typeface="Arial" panose="020B0604020202020204"/>
                      </a:endParaRPr>
                    </a:p>
                  </a:txBody>
                  <a:tcPr marL="0" marR="0" marT="0" marB="0" anchor="b">
                    <a:solidFill>
                      <a:srgbClr val="535353"/>
                    </a:solidFill>
                  </a:tcPr>
                </a:tc>
              </a:tr>
              <a:tr h="482600">
                <a:tc>
                  <a:txBody>
                    <a:bodyPr>
                      <a:spAutoFit/>
                    </a:bodyPr>
                    <a:p>
                      <a:pPr indent="0"/>
                      <a:r>
                        <a:rPr lang="en-US" sz="2600">
                          <a:solidFill>
                            <a:srgbClr val="FFFFFF"/>
                          </a:solidFill>
                          <a:latin typeface="Arial" panose="020B0604020202020204"/>
                        </a:rPr>
                        <a:t>1607160°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81000"/>
                      <a:r>
                        <a:rPr lang="en-US" sz="2600">
                          <a:solidFill>
                            <a:srgbClr val="FFFFFF"/>
                          </a:solidFill>
                          <a:latin typeface="Arial" panose="020B0604020202020204"/>
                        </a:rPr>
                        <a:t>1607160°</a:t>
                      </a:r>
                      <a:endParaRPr lang="en-US" sz="2600">
                        <a:solidFill>
                          <a:srgbClr val="FFFFFF"/>
                        </a:solidFill>
                        <a:latin typeface="Arial" panose="020B0604020202020204"/>
                      </a:endParaRPr>
                    </a:p>
                  </a:txBody>
                  <a:tcPr marL="0" marR="0" marT="0" marB="0">
                    <a:solidFill>
                      <a:srgbClr val="050200"/>
                    </a:solidFill>
                  </a:tcPr>
                </a:tc>
                <a:tc>
                  <a:txBody>
                    <a:bodyPr>
                      <a:spAutoFit/>
                    </a:bodyPr>
                    <a:p>
                      <a:pPr indent="317500"/>
                      <a:r>
                        <a:rPr lang="zh-TW" sz="2600">
                          <a:solidFill>
                            <a:srgbClr val="FFFFFF"/>
                          </a:solidFill>
                          <a:latin typeface="Arial" panose="020B0604020202020204"/>
                          <a:ea typeface="Arial" panose="020B0604020202020204"/>
                        </a:rPr>
                        <a:t>160°/160°</a:t>
                      </a:r>
                      <a:endParaRPr lang="zh-TW" sz="2600">
                        <a:solidFill>
                          <a:srgbClr val="FFFFFF"/>
                        </a:solidFill>
                        <a:latin typeface="Arial" panose="020B0604020202020204"/>
                        <a:ea typeface="Arial" panose="020B0604020202020204"/>
                      </a:endParaRPr>
                    </a:p>
                  </a:txBody>
                  <a:tcPr marL="0" marR="0" marT="0" marB="0">
                    <a:solidFill>
                      <a:srgbClr val="050200"/>
                    </a:solidFill>
                  </a:tcPr>
                </a:tc>
                <a:tc>
                  <a:txBody>
                    <a:bodyPr>
                      <a:spAutoFit/>
                    </a:bodyPr>
                    <a:p>
                      <a:pPr indent="469900">
                        <a:spcBef>
                          <a:spcPts val="280"/>
                        </a:spcBef>
                      </a:pPr>
                      <a:r>
                        <a:rPr lang="zh-TW" sz="2600">
                          <a:solidFill>
                            <a:srgbClr val="FFFFFF"/>
                          </a:solidFill>
                          <a:latin typeface="Arial" panose="020B0604020202020204"/>
                          <a:ea typeface="Arial" panose="020B0604020202020204"/>
                        </a:rPr>
                        <a:t>1607160°</a:t>
                      </a:r>
                      <a:endParaRPr lang="zh-TW" sz="2600">
                        <a:solidFill>
                          <a:srgbClr val="FFFFFF"/>
                        </a:solidFill>
                        <a:latin typeface="Arial" panose="020B0604020202020204"/>
                        <a:ea typeface="Arial" panose="020B0604020202020204"/>
                      </a:endParaRPr>
                    </a:p>
                  </a:txBody>
                  <a:tcPr marL="0" marR="0" marT="0" marB="0">
                    <a:solidFill>
                      <a:srgbClr val="050200"/>
                    </a:solidFill>
                  </a:tcPr>
                </a:tc>
                <a:tc>
                  <a:txBody>
                    <a:bodyPr>
                      <a:spAutoFit/>
                    </a:bodyPr>
                    <a:p>
                      <a:pPr indent="317500"/>
                      <a:r>
                        <a:rPr lang="zh-TW" sz="2600">
                          <a:solidFill>
                            <a:srgbClr val="FFFFFF"/>
                          </a:solidFill>
                          <a:latin typeface="Arial" panose="020B0604020202020204"/>
                          <a:ea typeface="Arial" panose="020B0604020202020204"/>
                        </a:rPr>
                        <a:t>160°/160°</a:t>
                      </a:r>
                      <a:endParaRPr lang="zh-TW" sz="2600">
                        <a:solidFill>
                          <a:srgbClr val="FFFFFF"/>
                        </a:solidFill>
                        <a:latin typeface="Arial" panose="020B0604020202020204"/>
                        <a:ea typeface="Arial" panose="020B0604020202020204"/>
                      </a:endParaRPr>
                    </a:p>
                  </a:txBody>
                  <a:tcPr marL="0" marR="0" marT="0" marB="0">
                    <a:solidFill>
                      <a:srgbClr val="050200"/>
                    </a:solidFill>
                  </a:tcPr>
                </a:tc>
                <a:tc>
                  <a:txBody>
                    <a:bodyPr>
                      <a:spAutoFit/>
                    </a:bodyPr>
                    <a:p>
                      <a:pPr indent="279400"/>
                      <a:r>
                        <a:rPr lang="en-US" sz="2600">
                          <a:solidFill>
                            <a:srgbClr val="FFFFFF"/>
                          </a:solidFill>
                          <a:latin typeface="Arial" panose="020B0604020202020204"/>
                        </a:rPr>
                        <a:t>160°/160°</a:t>
                      </a:r>
                      <a:endParaRPr lang="en-US" sz="2600">
                        <a:solidFill>
                          <a:srgbClr val="FFFFFF"/>
                        </a:solidFill>
                        <a:latin typeface="Arial" panose="020B0604020202020204"/>
                      </a:endParaRPr>
                    </a:p>
                  </a:txBody>
                  <a:tcPr marL="0" marR="0" marT="0" marB="0">
                    <a:solidFill>
                      <a:srgbClr val="050200"/>
                    </a:solidFill>
                  </a:tcPr>
                </a:tc>
              </a:tr>
              <a:tr h="469900">
                <a:tc>
                  <a:txBody>
                    <a:bodyPr>
                      <a:spAutoFit/>
                    </a:bodyPr>
                    <a:p>
                      <a:pPr indent="0"/>
                      <a:r>
                        <a:rPr lang="en-US" sz="2600">
                          <a:solidFill>
                            <a:srgbClr val="FFFFFF"/>
                          </a:solidFill>
                          <a:latin typeface="Arial" panose="020B0604020202020204"/>
                        </a:rPr>
                        <a:t>IP30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81000"/>
                      <a:r>
                        <a:rPr lang="en-US" sz="2600">
                          <a:solidFill>
                            <a:srgbClr val="FFFFFF"/>
                          </a:solidFill>
                          <a:latin typeface="Arial" panose="020B0604020202020204"/>
                        </a:rPr>
                        <a:t>IP30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r>
                        <a:rPr lang="en-US" sz="2600">
                          <a:solidFill>
                            <a:srgbClr val="FFFFFF"/>
                          </a:solidFill>
                          <a:latin typeface="Arial" panose="020B0604020202020204"/>
                        </a:rPr>
                        <a:t>IP30</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469900">
                        <a:spcBef>
                          <a:spcPts val="280"/>
                        </a:spcBef>
                      </a:pPr>
                      <a:r>
                        <a:rPr lang="en-US" sz="2600">
                          <a:solidFill>
                            <a:srgbClr val="FFFFFF"/>
                          </a:solidFill>
                          <a:latin typeface="Arial" panose="020B0604020202020204"/>
                        </a:rPr>
                        <a:t>IP65</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317500"/>
                      <a:r>
                        <a:rPr lang="en-US" sz="2600">
                          <a:solidFill>
                            <a:srgbClr val="FFFFFF"/>
                          </a:solidFill>
                          <a:latin typeface="Arial" panose="020B0604020202020204"/>
                        </a:rPr>
                        <a:t>IP65</a:t>
                      </a:r>
                      <a:endParaRPr lang="en-US" sz="2600">
                        <a:solidFill>
                          <a:srgbClr val="FFFFFF"/>
                        </a:solidFill>
                        <a:latin typeface="Arial" panose="020B0604020202020204"/>
                      </a:endParaRPr>
                    </a:p>
                  </a:txBody>
                  <a:tcPr marL="0" marR="0" marT="0" marB="0">
                    <a:solidFill>
                      <a:srgbClr val="535353"/>
                    </a:solidFill>
                  </a:tcPr>
                </a:tc>
                <a:tc>
                  <a:txBody>
                    <a:bodyPr>
                      <a:spAutoFit/>
                    </a:bodyPr>
                    <a:p>
                      <a:pPr indent="279400"/>
                      <a:r>
                        <a:rPr lang="en-US" sz="2600">
                          <a:solidFill>
                            <a:srgbClr val="FFFFFF"/>
                          </a:solidFill>
                          <a:latin typeface="Arial" panose="020B0604020202020204"/>
                        </a:rPr>
                        <a:t>IP65</a:t>
                      </a:r>
                      <a:endParaRPr lang="en-US" sz="2600">
                        <a:solidFill>
                          <a:srgbClr val="FFFFFF"/>
                        </a:solidFill>
                        <a:latin typeface="Arial" panose="020B0604020202020204"/>
                      </a:endParaRPr>
                    </a:p>
                  </a:txBody>
                  <a:tcPr marL="0" marR="0" marT="0" marB="0">
                    <a:solidFill>
                      <a:srgbClr val="535353"/>
                    </a:solidFill>
                  </a:tcPr>
                </a:tc>
              </a:tr>
              <a:tr h="406400">
                <a:tc>
                  <a:txBody>
                    <a:bodyPr>
                      <a:spAutoFit/>
                    </a:bodyPr>
                    <a:p>
                      <a:endParaRPr sz="2000"/>
                    </a:p>
                  </a:txBody>
                  <a:tcPr marL="0" marR="0" marT="0" marB="0">
                    <a:solidFill>
                      <a:schemeClr val="tx1"/>
                    </a:solidFill>
                  </a:tcPr>
                </a:tc>
                <a:tc>
                  <a:txBody>
                    <a:bodyPr>
                      <a:spAutoFit/>
                    </a:bodyPr>
                    <a:p>
                      <a:pPr indent="0" algn="ctr"/>
                      <a:r>
                        <a:rPr lang="en-US" sz="2600">
                          <a:solidFill>
                            <a:srgbClr val="FFFFFF"/>
                          </a:solidFill>
                          <a:latin typeface="Arial" panose="020B0604020202020204"/>
                        </a:rPr>
                        <a:t>10%-60%</a:t>
                      </a:r>
                      <a:endParaRPr lang="en-US" sz="2600">
                        <a:solidFill>
                          <a:srgbClr val="FFFFFF"/>
                        </a:solidFill>
                        <a:latin typeface="Arial" panose="020B0604020202020204"/>
                      </a:endParaRPr>
                    </a:p>
                  </a:txBody>
                  <a:tcPr marL="0" marR="0" marT="0" marB="0" anchor="b">
                    <a:solidFill>
                      <a:schemeClr val="tx1"/>
                    </a:solidFill>
                  </a:tcPr>
                </a:tc>
                <a:tc>
                  <a:txBody>
                    <a:bodyPr>
                      <a:spAutoFit/>
                    </a:bodyPr>
                    <a:p>
                      <a:endParaRPr sz="2000"/>
                    </a:p>
                  </a:txBody>
                  <a:tcPr marL="0" marR="0" marT="0" marB="0">
                    <a:solidFill>
                      <a:schemeClr val="tx1"/>
                    </a:solidFill>
                  </a:tcPr>
                </a:tc>
                <a:tc>
                  <a:txBody>
                    <a:bodyPr>
                      <a:spAutoFit/>
                    </a:bodyPr>
                    <a:p>
                      <a:endParaRPr sz="2000"/>
                    </a:p>
                  </a:txBody>
                  <a:tcPr marL="0" marR="0" marT="0" marB="0">
                    <a:solidFill>
                      <a:schemeClr val="tx1"/>
                    </a:solidFill>
                  </a:tcPr>
                </a:tc>
                <a:tc>
                  <a:txBody>
                    <a:bodyPr>
                      <a:spAutoFit/>
                    </a:bodyPr>
                    <a:p>
                      <a:pPr marL="713105" indent="0"/>
                      <a:r>
                        <a:rPr lang="zh-TW" sz="2600">
                          <a:solidFill>
                            <a:srgbClr val="FFFFFF"/>
                          </a:solidFill>
                          <a:latin typeface="Arial" panose="020B0604020202020204"/>
                          <a:ea typeface="Arial" panose="020B0604020202020204"/>
                        </a:rPr>
                        <a:t>10%-90%</a:t>
                      </a:r>
                      <a:endParaRPr lang="zh-TW" sz="2600">
                        <a:solidFill>
                          <a:srgbClr val="FFFFFF"/>
                        </a:solidFill>
                        <a:latin typeface="Arial" panose="020B0604020202020204"/>
                        <a:ea typeface="Arial" panose="020B0604020202020204"/>
                      </a:endParaRPr>
                    </a:p>
                  </a:txBody>
                  <a:tcPr marL="0" marR="0" marT="0" marB="0" anchor="b">
                    <a:solidFill>
                      <a:schemeClr val="tx1"/>
                    </a:solidFill>
                  </a:tcPr>
                </a:tc>
                <a:tc>
                  <a:txBody>
                    <a:bodyPr>
                      <a:spAutoFit/>
                    </a:bodyPr>
                    <a:p>
                      <a:endParaRPr sz="2000"/>
                    </a:p>
                  </a:txBody>
                  <a:tcPr marL="0" marR="0" marT="0" marB="0">
                    <a:solidFill>
                      <a:schemeClr val="tx1"/>
                    </a:solidFill>
                  </a:tcPr>
                </a:tc>
              </a:tr>
            </a:tbl>
          </a:graphicData>
        </a:graphic>
      </p:graphicFrame>
      <p:sp>
        <p:nvSpPr>
          <p:cNvPr id="25" name="文本框 24"/>
          <p:cNvSpPr txBox="1"/>
          <p:nvPr/>
        </p:nvSpPr>
        <p:spPr>
          <a:xfrm>
            <a:off x="19420840" y="5354320"/>
            <a:ext cx="8987155" cy="1938020"/>
          </a:xfrm>
          <a:prstGeom prst="rect">
            <a:avLst/>
          </a:prstGeom>
          <a:noFill/>
        </p:spPr>
        <p:txBody>
          <a:bodyPr wrap="square" rtlCol="0" anchor="t">
            <a:spAutoFit/>
          </a:bodyPr>
          <a:p>
            <a:r>
              <a:rPr lang="zh-CN" altLang="en-US" sz="12000">
                <a:gradFill>
                  <a:gsLst>
                    <a:gs pos="0">
                      <a:srgbClr val="FECF40"/>
                    </a:gs>
                    <a:gs pos="100000">
                      <a:srgbClr val="846C21"/>
                    </a:gs>
                  </a:gsLst>
                  <a:lin scaled="0"/>
                </a:gradFill>
              </a:rPr>
              <a:t>G10 Series</a:t>
            </a:r>
            <a:endParaRPr lang="zh-CN" altLang="en-US" sz="12000">
              <a:gradFill>
                <a:gsLst>
                  <a:gs pos="0">
                    <a:srgbClr val="FECF40"/>
                  </a:gs>
                  <a:gs pos="100000">
                    <a:srgbClr val="846C21"/>
                  </a:gs>
                </a:gsLst>
                <a:lin scaled="0"/>
              </a:gradFill>
            </a:endParaRPr>
          </a:p>
        </p:txBody>
      </p:sp>
      <p:sp>
        <p:nvSpPr>
          <p:cNvPr id="26" name="文本框 25"/>
          <p:cNvSpPr txBox="1"/>
          <p:nvPr/>
        </p:nvSpPr>
        <p:spPr>
          <a:xfrm>
            <a:off x="14019530" y="27873325"/>
            <a:ext cx="15030450" cy="7785735"/>
          </a:xfrm>
          <a:prstGeom prst="rect">
            <a:avLst/>
          </a:prstGeom>
          <a:noFill/>
        </p:spPr>
        <p:txBody>
          <a:bodyPr wrap="square" rtlCol="0" anchor="t">
            <a:spAutoFit/>
          </a:bodyPr>
          <a:p>
            <a:r>
              <a:rPr lang="zh-CN" altLang="en-US" sz="50000">
                <a:gradFill>
                  <a:gsLst>
                    <a:gs pos="0">
                      <a:srgbClr val="FECF40"/>
                    </a:gs>
                    <a:gs pos="100000">
                      <a:srgbClr val="846C21"/>
                    </a:gs>
                  </a:gsLst>
                  <a:lin scaled="0"/>
                </a:gradFill>
              </a:rPr>
              <a:t>G10</a:t>
            </a:r>
            <a:r>
              <a:rPr lang="zh-CN" altLang="en-US" sz="12000">
                <a:gradFill>
                  <a:gsLst>
                    <a:gs pos="0">
                      <a:srgbClr val="FECF40"/>
                    </a:gs>
                    <a:gs pos="100000">
                      <a:srgbClr val="846C21"/>
                    </a:gs>
                  </a:gsLst>
                  <a:lin scaled="0"/>
                </a:gradFill>
              </a:rPr>
              <a:t> </a:t>
            </a:r>
            <a:endParaRPr lang="zh-CN" altLang="en-US" sz="12000">
              <a:gradFill>
                <a:gsLst>
                  <a:gs pos="0">
                    <a:srgbClr val="FECF40"/>
                  </a:gs>
                  <a:gs pos="100000">
                    <a:srgbClr val="846C21"/>
                  </a:gs>
                </a:gsLst>
                <a:lin scaled="0"/>
              </a:gradFill>
            </a:endParaRPr>
          </a:p>
        </p:txBody>
      </p:sp>
      <p:sp>
        <p:nvSpPr>
          <p:cNvPr id="28" name="文本框 27"/>
          <p:cNvSpPr txBox="1"/>
          <p:nvPr/>
        </p:nvSpPr>
        <p:spPr>
          <a:xfrm>
            <a:off x="4083050" y="12926060"/>
            <a:ext cx="27912695" cy="1938020"/>
          </a:xfrm>
          <a:prstGeom prst="rect">
            <a:avLst/>
          </a:prstGeom>
          <a:noFill/>
        </p:spPr>
        <p:txBody>
          <a:bodyPr wrap="square" rtlCol="0" anchor="t">
            <a:spAutoFit/>
          </a:bodyPr>
          <a:p>
            <a:r>
              <a:rPr lang="zh-CN" altLang="en-US" sz="12000">
                <a:solidFill>
                  <a:schemeClr val="bg1"/>
                </a:solidFill>
              </a:rPr>
              <a:t>Technical parameter*</a:t>
            </a:r>
            <a:r>
              <a:rPr lang="zh-CN" altLang="en-US" sz="12000">
                <a:gradFill>
                  <a:gsLst>
                    <a:gs pos="0">
                      <a:srgbClr val="FECF40"/>
                    </a:gs>
                    <a:gs pos="100000">
                      <a:srgbClr val="846C21"/>
                    </a:gs>
                  </a:gsLst>
                  <a:lin scaled="0"/>
                </a:gradFill>
              </a:rPr>
              <a:t> T = Outdoor </a:t>
            </a:r>
            <a:endParaRPr lang="zh-CN" altLang="en-US" sz="12000">
              <a:gradFill>
                <a:gsLst>
                  <a:gs pos="0">
                    <a:srgbClr val="FECF40"/>
                  </a:gs>
                  <a:gs pos="100000">
                    <a:srgbClr val="846C21"/>
                  </a:gs>
                </a:gsLst>
                <a:lin scaled="0"/>
              </a:gradFill>
            </a:endParaRPr>
          </a:p>
        </p:txBody>
      </p:sp>
      <p:sp>
        <p:nvSpPr>
          <p:cNvPr id="35" name="矩形 34"/>
          <p:cNvSpPr/>
          <p:nvPr/>
        </p:nvSpPr>
        <p:spPr>
          <a:xfrm>
            <a:off x="8403590" y="23571835"/>
            <a:ext cx="19843115" cy="499110"/>
          </a:xfrm>
          <a:prstGeom prst="rect">
            <a:avLst/>
          </a:prstGeom>
          <a:solidFill>
            <a:srgbClr val="545454"/>
          </a:solidFill>
        </p:spPr>
        <p:txBody>
          <a:bodyPr wrap="none" lIns="0" tIns="0" rIns="0" bIns="0">
            <a:noAutofit/>
          </a:bodyPr>
          <a:p>
            <a:pPr indent="0" algn="ctr"/>
            <a:r>
              <a:rPr lang="en-US" sz="2600">
                <a:solidFill>
                  <a:srgbClr val="FFFFFF"/>
                </a:solidFill>
                <a:latin typeface="Arial" panose="020B0604020202020204"/>
              </a:rPr>
              <a:t>-40°C ~ +80°C</a:t>
            </a:r>
            <a:endParaRPr lang="en-US" sz="2600">
              <a:solidFill>
                <a:srgbClr val="FFFFFF"/>
              </a:solidFill>
              <a:latin typeface="Arial" panose="020B0604020202020204"/>
            </a:endParaRPr>
          </a:p>
        </p:txBody>
      </p:sp>
      <p:sp>
        <p:nvSpPr>
          <p:cNvPr id="36" name="矩形 35"/>
          <p:cNvSpPr/>
          <p:nvPr/>
        </p:nvSpPr>
        <p:spPr>
          <a:xfrm>
            <a:off x="8397875" y="24070310"/>
            <a:ext cx="19863435" cy="464185"/>
          </a:xfrm>
          <a:prstGeom prst="rect">
            <a:avLst/>
          </a:prstGeom>
          <a:solidFill>
            <a:srgbClr val="050200"/>
          </a:solidFill>
        </p:spPr>
        <p:txBody>
          <a:bodyPr wrap="none" lIns="0" tIns="0" rIns="0" bIns="0">
            <a:noAutofit/>
          </a:bodyPr>
          <a:p>
            <a:pPr indent="0" algn="ctr"/>
            <a:r>
              <a:rPr lang="en-US" sz="2600">
                <a:solidFill>
                  <a:srgbClr val="FFFFFF"/>
                </a:solidFill>
                <a:latin typeface="Arial" panose="020B0604020202020204"/>
              </a:rPr>
              <a:t>Sitting/Floor/Lifting/Arc/Special-shaped/Right Angle</a:t>
            </a:r>
            <a:endParaRPr lang="en-US" sz="2600">
              <a:solidFill>
                <a:srgbClr val="FFFFFF"/>
              </a:solidFill>
              <a:latin typeface="Arial" panose="020B0604020202020204"/>
            </a:endParaRPr>
          </a:p>
        </p:txBody>
      </p:sp>
      <p:sp>
        <p:nvSpPr>
          <p:cNvPr id="37" name="矩形 36"/>
          <p:cNvSpPr/>
          <p:nvPr/>
        </p:nvSpPr>
        <p:spPr>
          <a:xfrm>
            <a:off x="3736975" y="15965170"/>
            <a:ext cx="4229100" cy="8013700"/>
          </a:xfrm>
          <a:prstGeom prst="rect">
            <a:avLst/>
          </a:prstGeom>
          <a:solidFill>
            <a:srgbClr val="F6C61E"/>
          </a:solidFill>
        </p:spPr>
        <p:txBody>
          <a:bodyPr lIns="0" tIns="0" rIns="0" bIns="0">
            <a:noAutofit/>
          </a:bodyPr>
          <a:p>
            <a:pPr indent="0">
              <a:lnSpc>
                <a:spcPct val="126000"/>
              </a:lnSpc>
            </a:pPr>
            <a:r>
              <a:rPr lang="en-US" sz="2600">
                <a:solidFill>
                  <a:srgbClr val="FFFFFF"/>
                </a:solidFill>
                <a:latin typeface="Arial" panose="020B0604020202020204"/>
              </a:rPr>
              <a:t>Model</a:t>
            </a:r>
            <a:endParaRPr lang="en-US" sz="2600">
              <a:solidFill>
                <a:srgbClr val="FFFFFF"/>
              </a:solidFill>
              <a:latin typeface="Arial" panose="020B0604020202020204"/>
            </a:endParaRPr>
          </a:p>
          <a:p>
            <a:pPr indent="0">
              <a:lnSpc>
                <a:spcPct val="126000"/>
              </a:lnSpc>
            </a:pPr>
            <a:r>
              <a:rPr lang="en-US" sz="2600">
                <a:solidFill>
                  <a:srgbClr val="FFFFFF"/>
                </a:solidFill>
                <a:latin typeface="Arial" panose="020B0604020202020204"/>
              </a:rPr>
              <a:t>LED Type</a:t>
            </a:r>
            <a:endParaRPr lang="en-US" sz="2600">
              <a:solidFill>
                <a:srgbClr val="FFFFFF"/>
              </a:solidFill>
              <a:latin typeface="Arial" panose="020B0604020202020204"/>
            </a:endParaRPr>
          </a:p>
          <a:p>
            <a:pPr indent="0">
              <a:lnSpc>
                <a:spcPct val="126000"/>
              </a:lnSpc>
            </a:pPr>
            <a:r>
              <a:rPr lang="en-US" sz="2600">
                <a:solidFill>
                  <a:srgbClr val="FFFFFF"/>
                </a:solidFill>
                <a:latin typeface="Arial" panose="020B0604020202020204"/>
              </a:rPr>
              <a:t>Pixel Pitch (mm)</a:t>
            </a:r>
            <a:endParaRPr lang="en-US" sz="2600">
              <a:solidFill>
                <a:srgbClr val="FFFFFF"/>
              </a:solidFill>
              <a:latin typeface="Arial" panose="020B0604020202020204"/>
            </a:endParaRPr>
          </a:p>
          <a:p>
            <a:pPr indent="0">
              <a:lnSpc>
                <a:spcPct val="126000"/>
              </a:lnSpc>
              <a:spcAft>
                <a:spcPts val="1330"/>
              </a:spcAft>
            </a:pPr>
            <a:r>
              <a:rPr lang="en-US" sz="2600">
                <a:solidFill>
                  <a:srgbClr val="FFFFFF"/>
                </a:solidFill>
                <a:latin typeface="Arial" panose="020B0604020202020204"/>
              </a:rPr>
              <a:t>Pixel Density (dots/m) Module Size (mm) Module Resolution (dots)</a:t>
            </a:r>
            <a:endParaRPr lang="en-US" sz="2600">
              <a:solidFill>
                <a:srgbClr val="FFFFFF"/>
              </a:solidFill>
              <a:latin typeface="Arial" panose="020B0604020202020204"/>
            </a:endParaRPr>
          </a:p>
          <a:p>
            <a:pPr indent="0">
              <a:lnSpc>
                <a:spcPct val="127000"/>
              </a:lnSpc>
              <a:spcAft>
                <a:spcPts val="1330"/>
              </a:spcAft>
            </a:pPr>
            <a:r>
              <a:rPr lang="en-US" sz="2600">
                <a:solidFill>
                  <a:srgbClr val="FFFFFF"/>
                </a:solidFill>
                <a:latin typeface="Arial" panose="020B0604020202020204"/>
              </a:rPr>
              <a:t>Cabinet Size (mm)</a:t>
            </a:r>
            <a:endParaRPr lang="en-US" sz="2600">
              <a:solidFill>
                <a:srgbClr val="FFFFFF"/>
              </a:solidFill>
              <a:latin typeface="Arial" panose="020B0604020202020204"/>
            </a:endParaRPr>
          </a:p>
          <a:p>
            <a:pPr indent="0">
              <a:lnSpc>
                <a:spcPct val="127000"/>
              </a:lnSpc>
            </a:pPr>
            <a:r>
              <a:rPr lang="en-US" sz="2600">
                <a:solidFill>
                  <a:srgbClr val="FFFFFF"/>
                </a:solidFill>
                <a:latin typeface="Arial" panose="020B0604020202020204"/>
              </a:rPr>
              <a:t>Cabinet Weight (KGs) Refresh Rate (HZ) Brightness (CD/m) Average Power (W/m) Driving Method</a:t>
            </a:r>
            <a:endParaRPr lang="en-US" sz="2600">
              <a:solidFill>
                <a:srgbClr val="FFFFFF"/>
              </a:solidFill>
              <a:latin typeface="Arial" panose="020B0604020202020204"/>
            </a:endParaRPr>
          </a:p>
          <a:p>
            <a:pPr indent="0">
              <a:lnSpc>
                <a:spcPct val="127000"/>
              </a:lnSpc>
            </a:pPr>
            <a:r>
              <a:rPr lang="en-US" sz="2600">
                <a:solidFill>
                  <a:srgbClr val="FFFFFF"/>
                </a:solidFill>
                <a:latin typeface="Arial" panose="020B0604020202020204"/>
              </a:rPr>
              <a:t>Viewing Angles (H/V) IP rate</a:t>
            </a:r>
            <a:endParaRPr lang="en-US" sz="2600">
              <a:solidFill>
                <a:srgbClr val="FFFFFF"/>
              </a:solidFill>
              <a:latin typeface="Arial" panose="020B0604020202020204"/>
            </a:endParaRPr>
          </a:p>
          <a:p>
            <a:pPr indent="0">
              <a:lnSpc>
                <a:spcPct val="127000"/>
              </a:lnSpc>
            </a:pPr>
            <a:r>
              <a:rPr lang="en-US" sz="2600">
                <a:solidFill>
                  <a:srgbClr val="FFFFFF"/>
                </a:solidFill>
                <a:latin typeface="Arial" panose="020B0604020202020204"/>
              </a:rPr>
              <a:t>Working Humidity (RH) Working Temperature (°C)</a:t>
            </a:r>
            <a:endParaRPr lang="en-US" sz="2600">
              <a:solidFill>
                <a:srgbClr val="FFFFFF"/>
              </a:solidFill>
              <a:latin typeface="Arial" panose="020B0604020202020204"/>
            </a:endParaRPr>
          </a:p>
        </p:txBody>
      </p:sp>
      <p:sp>
        <p:nvSpPr>
          <p:cNvPr id="38" name="矩形 37"/>
          <p:cNvSpPr/>
          <p:nvPr/>
        </p:nvSpPr>
        <p:spPr>
          <a:xfrm>
            <a:off x="3737610" y="23978870"/>
            <a:ext cx="4228465" cy="469900"/>
          </a:xfrm>
          <a:prstGeom prst="rect">
            <a:avLst/>
          </a:prstGeom>
          <a:solidFill>
            <a:srgbClr val="F6C61E"/>
          </a:solidFill>
        </p:spPr>
        <p:txBody>
          <a:bodyPr wrap="none" lIns="0" tIns="0" rIns="0" bIns="0">
            <a:noAutofit/>
          </a:bodyPr>
          <a:p>
            <a:pPr indent="0"/>
            <a:r>
              <a:rPr lang="en-US" sz="2600">
                <a:solidFill>
                  <a:srgbClr val="FFFFFF"/>
                </a:solidFill>
                <a:latin typeface="Arial" panose="020B0604020202020204"/>
              </a:rPr>
              <a:t>Installation Types</a:t>
            </a:r>
            <a:endParaRPr lang="en-US" sz="2600">
              <a:solidFill>
                <a:srgbClr val="FFFFFF"/>
              </a:solidFill>
              <a:latin typeface="Arial" panose="020B0604020202020204"/>
            </a:endParaRPr>
          </a:p>
        </p:txBody>
      </p:sp>
      <p:pic>
        <p:nvPicPr>
          <p:cNvPr id="40" name="图片 39" descr="3"/>
          <p:cNvPicPr>
            <a:picLocks noChangeAspect="1"/>
          </p:cNvPicPr>
          <p:nvPr/>
        </p:nvPicPr>
        <p:blipFill>
          <a:blip r:embed="rId3"/>
          <a:stretch>
            <a:fillRect/>
          </a:stretch>
        </p:blipFill>
        <p:spPr>
          <a:xfrm>
            <a:off x="4370705" y="1609725"/>
            <a:ext cx="10514330" cy="1102614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40000"/>
        </a:solidFill>
        <a:effectLst/>
      </p:bgPr>
    </p:bg>
    <p:spTree>
      <p:nvGrpSpPr>
        <p:cNvPr id="1" name=""/>
        <p:cNvGrpSpPr/>
        <p:nvPr/>
      </p:nvGrpSpPr>
      <p:grpSpPr/>
      <p:sp>
        <p:nvSpPr>
          <p:cNvPr id="8" name="矩形 7"/>
          <p:cNvSpPr/>
          <p:nvPr/>
        </p:nvSpPr>
        <p:spPr>
          <a:xfrm>
            <a:off x="12242800" y="3086100"/>
            <a:ext cx="9296400" cy="1295400"/>
          </a:xfrm>
          <a:prstGeom prst="rect">
            <a:avLst/>
          </a:prstGeom>
          <a:solidFill>
            <a:srgbClr val="040000"/>
          </a:solidFill>
        </p:spPr>
        <p:txBody>
          <a:bodyPr wrap="none" lIns="0" tIns="0" rIns="0" bIns="0">
            <a:noAutofit/>
          </a:bodyPr>
          <a:p>
            <a:pPr indent="0" algn="ctr"/>
            <a:r>
              <a:rPr lang="en-US" sz="13500" b="1">
                <a:solidFill>
                  <a:srgbClr val="F3C420"/>
                </a:solidFill>
                <a:latin typeface="Arial" panose="020B0604020202020204"/>
              </a:rPr>
              <a:t>GIO Series</a:t>
            </a:r>
            <a:endParaRPr lang="en-US" sz="13500" b="1">
              <a:solidFill>
                <a:srgbClr val="F3C420"/>
              </a:solidFill>
              <a:latin typeface="Arial" panose="020B0604020202020204"/>
            </a:endParaRPr>
          </a:p>
        </p:txBody>
      </p:sp>
      <p:sp>
        <p:nvSpPr>
          <p:cNvPr id="9" name="矩形 8"/>
          <p:cNvSpPr/>
          <p:nvPr/>
        </p:nvSpPr>
        <p:spPr>
          <a:xfrm>
            <a:off x="4076700" y="6273800"/>
            <a:ext cx="23723600" cy="2844800"/>
          </a:xfrm>
          <a:prstGeom prst="rect">
            <a:avLst/>
          </a:prstGeom>
          <a:solidFill>
            <a:srgbClr val="040000"/>
          </a:solidFill>
        </p:spPr>
        <p:txBody>
          <a:bodyPr lIns="0" tIns="0" rIns="0" bIns="0">
            <a:noAutofit/>
          </a:bodyPr>
          <a:p>
            <a:pPr indent="0" algn="ctr">
              <a:spcAft>
                <a:spcPts val="2940"/>
              </a:spcAft>
            </a:pPr>
            <a:r>
              <a:rPr lang="en-US" sz="7900" b="1">
                <a:solidFill>
                  <a:srgbClr val="FFFFFF"/>
                </a:solidFill>
                <a:latin typeface="Arial" panose="020B0604020202020204"/>
              </a:rPr>
              <a:t>Start from the precise design of rental application</a:t>
            </a:r>
            <a:endParaRPr lang="en-US" sz="7900" b="1">
              <a:solidFill>
                <a:srgbClr val="FFFFFF"/>
              </a:solidFill>
              <a:latin typeface="Arial" panose="020B0604020202020204"/>
            </a:endParaRPr>
          </a:p>
          <a:p>
            <a:pPr indent="0" algn="ctr">
              <a:lnSpc>
                <a:spcPct val="96000"/>
              </a:lnSpc>
            </a:pPr>
            <a:r>
              <a:rPr lang="en-US" sz="4700">
                <a:solidFill>
                  <a:srgbClr val="FFFFFF"/>
                </a:solidFill>
                <a:latin typeface="Arial" panose="020B0604020202020204"/>
              </a:rPr>
              <a:t>The entire G10 series are dedicated to solve the problems of instant installation, easy maintenance and anti-collision for rental applications</a:t>
            </a:r>
            <a:endParaRPr lang="en-US" sz="4700">
              <a:solidFill>
                <a:srgbClr val="FFFFFF"/>
              </a:solidFill>
              <a:latin typeface="Arial" panose="020B0604020202020204"/>
            </a:endParaRPr>
          </a:p>
        </p:txBody>
      </p:sp>
      <p:sp>
        <p:nvSpPr>
          <p:cNvPr id="10" name="矩形 9"/>
          <p:cNvSpPr/>
          <p:nvPr/>
        </p:nvSpPr>
        <p:spPr>
          <a:xfrm>
            <a:off x="4432300" y="16078200"/>
            <a:ext cx="11168380" cy="2096135"/>
          </a:xfrm>
          <a:prstGeom prst="rect">
            <a:avLst/>
          </a:prstGeom>
          <a:solidFill>
            <a:srgbClr val="040000"/>
          </a:solidFill>
        </p:spPr>
        <p:txBody>
          <a:bodyPr lIns="0" tIns="0" rIns="0" bIns="0">
            <a:noAutofit/>
          </a:bodyPr>
          <a:p>
            <a:pPr indent="25400">
              <a:lnSpc>
                <a:spcPct val="135000"/>
              </a:lnSpc>
            </a:pPr>
            <a:r>
              <a:rPr lang="en-US" sz="3800">
                <a:solidFill>
                  <a:srgbClr val="FFFFFF"/>
                </a:solidFill>
                <a:latin typeface="Arial" panose="020B0604020202020204"/>
              </a:rPr>
              <a:t>LATEST TECHNOLOGY OF ANTI-COLLISION</a:t>
            </a:r>
            <a:endParaRPr lang="en-US" sz="3800">
              <a:solidFill>
                <a:srgbClr val="FFFFFF"/>
              </a:solidFill>
              <a:latin typeface="Arial" panose="020B0604020202020204"/>
            </a:endParaRPr>
          </a:p>
          <a:p>
            <a:pPr indent="25400">
              <a:lnSpc>
                <a:spcPct val="135000"/>
              </a:lnSpc>
            </a:pPr>
            <a:endParaRPr lang="en-US" sz="3800">
              <a:solidFill>
                <a:srgbClr val="FFFFFF"/>
              </a:solidFill>
              <a:latin typeface="Arial" panose="020B0604020202020204"/>
            </a:endParaRPr>
          </a:p>
          <a:p>
            <a:pPr indent="25400">
              <a:lnSpc>
                <a:spcPct val="135000"/>
              </a:lnSpc>
            </a:pPr>
            <a:r>
              <a:rPr lang="en-US" sz="3800">
                <a:solidFill>
                  <a:srgbClr val="D2261F"/>
                </a:solidFill>
                <a:latin typeface="Arial" panose="020B0604020202020204"/>
              </a:rPr>
              <a:t>PCB anti-collision welding plate</a:t>
            </a:r>
            <a:endParaRPr lang="en-US" sz="3800">
              <a:solidFill>
                <a:srgbClr val="D2261F"/>
              </a:solidFill>
              <a:latin typeface="Arial" panose="020B0604020202020204"/>
            </a:endParaRPr>
          </a:p>
          <a:p>
            <a:pPr indent="25400">
              <a:lnSpc>
                <a:spcPct val="135000"/>
              </a:lnSpc>
            </a:pPr>
            <a:r>
              <a:rPr lang="en-US" sz="3800">
                <a:solidFill>
                  <a:srgbClr val="D2261F"/>
                </a:solidFill>
                <a:latin typeface="Arial" panose="020B0604020202020204"/>
              </a:rPr>
              <a:t>4 groups of data transmission are adopted</a:t>
            </a:r>
            <a:endParaRPr lang="en-US" sz="3800">
              <a:solidFill>
                <a:srgbClr val="D2261F"/>
              </a:solidFill>
              <a:latin typeface="Arial" panose="020B0604020202020204"/>
            </a:endParaRPr>
          </a:p>
        </p:txBody>
      </p:sp>
      <p:sp>
        <p:nvSpPr>
          <p:cNvPr id="11" name="矩形 10"/>
          <p:cNvSpPr/>
          <p:nvPr/>
        </p:nvSpPr>
        <p:spPr>
          <a:xfrm>
            <a:off x="18313400" y="31292800"/>
            <a:ext cx="9766300" cy="2857500"/>
          </a:xfrm>
          <a:prstGeom prst="rect">
            <a:avLst/>
          </a:prstGeom>
          <a:solidFill>
            <a:srgbClr val="040000"/>
          </a:solidFill>
        </p:spPr>
        <p:txBody>
          <a:bodyPr lIns="0" tIns="0" rIns="0" bIns="0">
            <a:noAutofit/>
          </a:bodyPr>
          <a:p>
            <a:pPr indent="50800">
              <a:lnSpc>
                <a:spcPct val="96000"/>
              </a:lnSpc>
            </a:pPr>
            <a:r>
              <a:rPr lang="en-US" sz="4500">
                <a:solidFill>
                  <a:srgbClr val="FFFFFF"/>
                </a:solidFill>
                <a:latin typeface="Arial" panose="020B0604020202020204"/>
              </a:rPr>
              <a:t>THE DESIGN OF G10 SERIES SPLICING WITH EACH OTHER </a:t>
            </a:r>
            <a:endParaRPr lang="en-US" sz="4500">
              <a:solidFill>
                <a:srgbClr val="FFFFFF"/>
              </a:solidFill>
              <a:latin typeface="Arial" panose="020B0604020202020204"/>
            </a:endParaRPr>
          </a:p>
          <a:p>
            <a:pPr indent="50800">
              <a:lnSpc>
                <a:spcPct val="96000"/>
              </a:lnSpc>
            </a:pPr>
            <a:endParaRPr lang="en-US" sz="4500">
              <a:solidFill>
                <a:srgbClr val="FFFFFF"/>
              </a:solidFill>
              <a:latin typeface="Arial" panose="020B0604020202020204"/>
            </a:endParaRPr>
          </a:p>
          <a:p>
            <a:pPr indent="50800">
              <a:lnSpc>
                <a:spcPct val="96000"/>
              </a:lnSpc>
            </a:pPr>
            <a:r>
              <a:rPr lang="en-US" sz="3900">
                <a:solidFill>
                  <a:srgbClr val="D2261F"/>
                </a:solidFill>
                <a:latin typeface="Arial" panose="020B0604020202020204"/>
              </a:rPr>
              <a:t>500*500mm &amp; 500*1000mm cabinets can either splicing with each other, or dislocated splicing for more creative displaying</a:t>
            </a:r>
            <a:endParaRPr lang="en-US" sz="3900">
              <a:solidFill>
                <a:srgbClr val="D2261F"/>
              </a:solidFill>
              <a:latin typeface="Arial" panose="020B0604020202020204"/>
            </a:endParaRPr>
          </a:p>
        </p:txBody>
      </p:sp>
      <p:sp>
        <p:nvSpPr>
          <p:cNvPr id="13" name="矩形 12"/>
          <p:cNvSpPr/>
          <p:nvPr/>
        </p:nvSpPr>
        <p:spPr>
          <a:xfrm>
            <a:off x="3940175" y="9818370"/>
            <a:ext cx="23998555" cy="119380"/>
          </a:xfrm>
          <a:prstGeom prst="rect">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4076700" y="25588595"/>
            <a:ext cx="23998555"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4"/>
          <p:cNvPicPr>
            <a:picLocks noChangeAspect="1"/>
          </p:cNvPicPr>
          <p:nvPr/>
        </p:nvPicPr>
        <p:blipFill>
          <a:blip r:embed="rId1"/>
          <a:stretch>
            <a:fillRect/>
          </a:stretch>
        </p:blipFill>
        <p:spPr>
          <a:xfrm>
            <a:off x="17331690" y="13418820"/>
            <a:ext cx="7793355" cy="9497695"/>
          </a:xfrm>
          <a:prstGeom prst="rect">
            <a:avLst/>
          </a:prstGeom>
        </p:spPr>
      </p:pic>
      <p:pic>
        <p:nvPicPr>
          <p:cNvPr id="16" name="图片 15" descr="5"/>
          <p:cNvPicPr>
            <a:picLocks noChangeAspect="1"/>
          </p:cNvPicPr>
          <p:nvPr/>
        </p:nvPicPr>
        <p:blipFill>
          <a:blip r:embed="rId2"/>
          <a:stretch>
            <a:fillRect/>
          </a:stretch>
        </p:blipFill>
        <p:spPr>
          <a:xfrm>
            <a:off x="4802505" y="30124400"/>
            <a:ext cx="10114915" cy="1019111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40000"/>
        </a:solidFill>
        <a:effectLst/>
      </p:bgPr>
    </p:bg>
    <p:spTree>
      <p:nvGrpSpPr>
        <p:cNvPr id="1" name=""/>
        <p:cNvGrpSpPr/>
        <p:nvPr/>
      </p:nvGrpSpPr>
      <p:grpSpPr/>
      <p:pic>
        <p:nvPicPr>
          <p:cNvPr id="3" name="图片 2"/>
          <p:cNvPicPr>
            <a:picLocks noChangeAspect="1"/>
          </p:cNvPicPr>
          <p:nvPr/>
        </p:nvPicPr>
        <p:blipFill>
          <a:blip r:embed="rId1"/>
          <a:stretch>
            <a:fillRect/>
          </a:stretch>
        </p:blipFill>
        <p:spPr>
          <a:xfrm>
            <a:off x="4076700" y="27748230"/>
            <a:ext cx="10312400" cy="12687300"/>
          </a:xfrm>
          <a:prstGeom prst="rect">
            <a:avLst/>
          </a:prstGeom>
        </p:spPr>
      </p:pic>
      <p:sp>
        <p:nvSpPr>
          <p:cNvPr id="4" name="矩形 3"/>
          <p:cNvSpPr/>
          <p:nvPr/>
        </p:nvSpPr>
        <p:spPr>
          <a:xfrm>
            <a:off x="12242800" y="3086100"/>
            <a:ext cx="9296400" cy="1295400"/>
          </a:xfrm>
          <a:prstGeom prst="rect">
            <a:avLst/>
          </a:prstGeom>
          <a:solidFill>
            <a:srgbClr val="040000"/>
          </a:solidFill>
        </p:spPr>
        <p:txBody>
          <a:bodyPr wrap="none" lIns="0" tIns="0" rIns="0" bIns="0">
            <a:noAutofit/>
          </a:bodyPr>
          <a:p>
            <a:pPr indent="0" algn="ctr"/>
            <a:r>
              <a:rPr lang="en-US" sz="13500" b="1">
                <a:solidFill>
                  <a:srgbClr val="F3C420"/>
                </a:solidFill>
                <a:latin typeface="Arial" panose="020B0604020202020204"/>
              </a:rPr>
              <a:t>GIO Series</a:t>
            </a:r>
            <a:endParaRPr lang="en-US" sz="13500" b="1">
              <a:solidFill>
                <a:srgbClr val="F3C420"/>
              </a:solidFill>
              <a:latin typeface="Arial" panose="020B0604020202020204"/>
            </a:endParaRPr>
          </a:p>
        </p:txBody>
      </p:sp>
      <p:sp>
        <p:nvSpPr>
          <p:cNvPr id="5" name="矩形 4"/>
          <p:cNvSpPr/>
          <p:nvPr/>
        </p:nvSpPr>
        <p:spPr>
          <a:xfrm>
            <a:off x="4076700" y="5857875"/>
            <a:ext cx="23937595" cy="2844800"/>
          </a:xfrm>
          <a:prstGeom prst="rect">
            <a:avLst/>
          </a:prstGeom>
          <a:solidFill>
            <a:srgbClr val="040000"/>
          </a:solidFill>
        </p:spPr>
        <p:txBody>
          <a:bodyPr lIns="0" tIns="0" rIns="0" bIns="0">
            <a:noAutofit/>
          </a:bodyPr>
          <a:p>
            <a:pPr indent="228600">
              <a:spcAft>
                <a:spcPts val="2940"/>
              </a:spcAft>
            </a:pPr>
            <a:r>
              <a:rPr lang="en-US" sz="7900" b="1">
                <a:solidFill>
                  <a:srgbClr val="FFFFFF"/>
                </a:solidFill>
                <a:latin typeface="Arial" panose="020B0604020202020204"/>
              </a:rPr>
              <a:t>Start from the precise design of rental application</a:t>
            </a:r>
            <a:endParaRPr lang="en-US" sz="7900" b="1">
              <a:solidFill>
                <a:srgbClr val="FFFFFF"/>
              </a:solidFill>
              <a:latin typeface="Arial" panose="020B0604020202020204"/>
            </a:endParaRPr>
          </a:p>
          <a:p>
            <a:pPr indent="0" algn="ctr">
              <a:lnSpc>
                <a:spcPct val="96000"/>
              </a:lnSpc>
            </a:pPr>
            <a:r>
              <a:rPr lang="en-US" sz="4700">
                <a:solidFill>
                  <a:srgbClr val="FFFFFF"/>
                </a:solidFill>
                <a:latin typeface="Arial" panose="020B0604020202020204"/>
              </a:rPr>
              <a:t>The entire G10 series are dedicated to solve the problems of instant installation, easy maintenance and anti-collision for rental applications</a:t>
            </a:r>
            <a:endParaRPr lang="en-US" sz="4700">
              <a:solidFill>
                <a:srgbClr val="FFFFFF"/>
              </a:solidFill>
              <a:latin typeface="Arial" panose="020B0604020202020204"/>
            </a:endParaRPr>
          </a:p>
        </p:txBody>
      </p:sp>
      <p:sp>
        <p:nvSpPr>
          <p:cNvPr id="6" name="矩形 5"/>
          <p:cNvSpPr/>
          <p:nvPr/>
        </p:nvSpPr>
        <p:spPr>
          <a:xfrm>
            <a:off x="5321300" y="17767300"/>
            <a:ext cx="6629400" cy="1003300"/>
          </a:xfrm>
          <a:prstGeom prst="rect">
            <a:avLst/>
          </a:prstGeom>
          <a:noFill/>
        </p:spPr>
        <p:txBody>
          <a:bodyPr lIns="0" tIns="0" rIns="0" bIns="0">
            <a:noAutofit/>
          </a:bodyPr>
          <a:p>
            <a:pPr indent="25400">
              <a:lnSpc>
                <a:spcPct val="91000"/>
              </a:lnSpc>
            </a:pPr>
            <a:r>
              <a:rPr lang="en-US" sz="3900">
                <a:solidFill>
                  <a:srgbClr val="D2261F"/>
                </a:solidFill>
                <a:latin typeface="Arial" panose="020B0604020202020204"/>
              </a:rPr>
              <a:t>Signal backup by two network ports to assure activity easily</a:t>
            </a:r>
            <a:endParaRPr lang="en-US" sz="3900">
              <a:solidFill>
                <a:srgbClr val="D2261F"/>
              </a:solidFill>
              <a:latin typeface="Arial" panose="020B0604020202020204"/>
            </a:endParaRPr>
          </a:p>
        </p:txBody>
      </p:sp>
      <p:sp>
        <p:nvSpPr>
          <p:cNvPr id="7" name="矩形 6"/>
          <p:cNvSpPr/>
          <p:nvPr/>
        </p:nvSpPr>
        <p:spPr>
          <a:xfrm>
            <a:off x="16167100" y="31496000"/>
            <a:ext cx="10960100" cy="1993900"/>
          </a:xfrm>
          <a:prstGeom prst="rect">
            <a:avLst/>
          </a:prstGeom>
          <a:solidFill>
            <a:srgbClr val="040000"/>
          </a:solidFill>
        </p:spPr>
        <p:txBody>
          <a:bodyPr lIns="0" tIns="0" rIns="0" bIns="0">
            <a:noAutofit/>
          </a:bodyPr>
          <a:p>
            <a:pPr indent="25400">
              <a:lnSpc>
                <a:spcPct val="82000"/>
              </a:lnSpc>
              <a:spcAft>
                <a:spcPts val="980"/>
              </a:spcAft>
            </a:pPr>
            <a:r>
              <a:rPr lang="en-US" sz="3800">
                <a:solidFill>
                  <a:srgbClr val="FFFFFF"/>
                </a:solidFill>
                <a:latin typeface="Arial" panose="020B0604020202020204"/>
              </a:rPr>
              <a:t>NEVER WORRYING ABOUT SCREEN IN BLACK WITH POWER BACKUP DESIGN</a:t>
            </a:r>
            <a:endParaRPr lang="en-US" sz="3800">
              <a:solidFill>
                <a:srgbClr val="FFFFFF"/>
              </a:solidFill>
              <a:latin typeface="Arial" panose="020B0604020202020204"/>
            </a:endParaRPr>
          </a:p>
          <a:p>
            <a:pPr indent="25400">
              <a:lnSpc>
                <a:spcPct val="82000"/>
              </a:lnSpc>
              <a:spcAft>
                <a:spcPts val="980"/>
              </a:spcAft>
            </a:pPr>
            <a:endParaRPr lang="en-US" sz="3800">
              <a:solidFill>
                <a:srgbClr val="FFFFFF"/>
              </a:solidFill>
              <a:latin typeface="Arial" panose="020B0604020202020204"/>
            </a:endParaRPr>
          </a:p>
          <a:p>
            <a:pPr indent="25400">
              <a:lnSpc>
                <a:spcPct val="82000"/>
              </a:lnSpc>
              <a:spcAft>
                <a:spcPts val="980"/>
              </a:spcAft>
            </a:pPr>
            <a:r>
              <a:rPr lang="en-US" sz="3800">
                <a:solidFill>
                  <a:srgbClr val="D2261F"/>
                </a:solidFill>
                <a:latin typeface="Arial" panose="020B0604020202020204"/>
              </a:rPr>
              <a:t>500*1000mm compatible design,</a:t>
            </a:r>
            <a:endParaRPr lang="en-US" sz="3800">
              <a:solidFill>
                <a:srgbClr val="D2261F"/>
              </a:solidFill>
              <a:latin typeface="Arial" panose="020B0604020202020204"/>
            </a:endParaRPr>
          </a:p>
          <a:p>
            <a:pPr indent="0">
              <a:lnSpc>
                <a:spcPct val="82000"/>
              </a:lnSpc>
            </a:pPr>
            <a:r>
              <a:rPr lang="en-US" sz="3800">
                <a:solidFill>
                  <a:srgbClr val="D2261F"/>
                </a:solidFill>
                <a:latin typeface="Arial" panose="020B0604020202020204"/>
              </a:rPr>
              <a:t>more flexible scheme</a:t>
            </a:r>
            <a:endParaRPr lang="en-US" sz="3800">
              <a:solidFill>
                <a:srgbClr val="D2261F"/>
              </a:solidFill>
              <a:latin typeface="Arial" panose="020B0604020202020204"/>
            </a:endParaRPr>
          </a:p>
        </p:txBody>
      </p:sp>
      <p:sp>
        <p:nvSpPr>
          <p:cNvPr id="13" name="矩形 12"/>
          <p:cNvSpPr/>
          <p:nvPr/>
        </p:nvSpPr>
        <p:spPr>
          <a:xfrm>
            <a:off x="3940175" y="9818370"/>
            <a:ext cx="23998555" cy="119380"/>
          </a:xfrm>
          <a:prstGeom prst="rect">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4076700" y="25588595"/>
            <a:ext cx="23998555"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5306695" y="16443325"/>
            <a:ext cx="5370195" cy="860425"/>
          </a:xfrm>
          <a:prstGeom prst="rect">
            <a:avLst/>
          </a:prstGeom>
          <a:noFill/>
        </p:spPr>
        <p:txBody>
          <a:bodyPr wrap="square" rtlCol="0" anchor="t">
            <a:spAutoFit/>
          </a:bodyPr>
          <a:p>
            <a:r>
              <a:rPr lang="zh-CN" altLang="en-US" sz="5000">
                <a:solidFill>
                  <a:schemeClr val="bg1"/>
                </a:solidFill>
              </a:rPr>
              <a:t>Continuous Signal</a:t>
            </a:r>
            <a:endParaRPr lang="zh-CN" altLang="en-US" sz="5000">
              <a:solidFill>
                <a:schemeClr val="bg1"/>
              </a:solidFill>
            </a:endParaRPr>
          </a:p>
        </p:txBody>
      </p:sp>
      <p:pic>
        <p:nvPicPr>
          <p:cNvPr id="9" name="图片 8" descr="椭圆 6"/>
          <p:cNvPicPr>
            <a:picLocks noChangeAspect="1"/>
          </p:cNvPicPr>
          <p:nvPr/>
        </p:nvPicPr>
        <p:blipFill>
          <a:blip r:embed="rId2"/>
          <a:stretch>
            <a:fillRect/>
          </a:stretch>
        </p:blipFill>
        <p:spPr>
          <a:xfrm>
            <a:off x="14389100" y="14427200"/>
            <a:ext cx="13392785" cy="784606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0000"/>
        </a:solidFill>
        <a:effectLst/>
      </p:bgPr>
    </p:bg>
    <p:spTree>
      <p:nvGrpSpPr>
        <p:cNvPr id="1" name=""/>
        <p:cNvGrpSpPr/>
        <p:nvPr/>
      </p:nvGrpSpPr>
      <p:grpSpPr/>
      <p:pic>
        <p:nvPicPr>
          <p:cNvPr id="28" name="图片 27" descr="椭圆 5"/>
          <p:cNvPicPr>
            <a:picLocks noChangeAspect="1"/>
          </p:cNvPicPr>
          <p:nvPr/>
        </p:nvPicPr>
        <p:blipFill>
          <a:blip r:embed="rId1"/>
          <a:srcRect b="64833"/>
          <a:stretch>
            <a:fillRect/>
          </a:stretch>
        </p:blipFill>
        <p:spPr>
          <a:xfrm>
            <a:off x="7034530" y="13562330"/>
            <a:ext cx="15921990" cy="9542780"/>
          </a:xfrm>
          <a:prstGeom prst="rect">
            <a:avLst/>
          </a:prstGeom>
          <a:noFill/>
        </p:spPr>
      </p:pic>
      <p:pic>
        <p:nvPicPr>
          <p:cNvPr id="29" name="图片 28" descr="椭圆 5"/>
          <p:cNvPicPr>
            <a:picLocks noChangeAspect="1"/>
          </p:cNvPicPr>
          <p:nvPr/>
        </p:nvPicPr>
        <p:blipFill>
          <a:blip r:embed="rId1"/>
          <a:srcRect t="52876" b="-679"/>
          <a:stretch>
            <a:fillRect/>
          </a:stretch>
        </p:blipFill>
        <p:spPr>
          <a:xfrm>
            <a:off x="8042910" y="26426160"/>
            <a:ext cx="15276830" cy="12446000"/>
          </a:xfrm>
          <a:prstGeom prst="rect">
            <a:avLst/>
          </a:prstGeom>
        </p:spPr>
      </p:pic>
      <p:sp>
        <p:nvSpPr>
          <p:cNvPr id="5" name="矩形 4"/>
          <p:cNvSpPr/>
          <p:nvPr/>
        </p:nvSpPr>
        <p:spPr>
          <a:xfrm>
            <a:off x="12242800" y="3086100"/>
            <a:ext cx="9296400" cy="1295400"/>
          </a:xfrm>
          <a:prstGeom prst="rect">
            <a:avLst/>
          </a:prstGeom>
          <a:solidFill>
            <a:srgbClr val="040000"/>
          </a:solidFill>
        </p:spPr>
        <p:txBody>
          <a:bodyPr wrap="none" lIns="0" tIns="0" rIns="0" bIns="0">
            <a:noAutofit/>
          </a:bodyPr>
          <a:p>
            <a:pPr indent="0" algn="just"/>
            <a:r>
              <a:rPr lang="en-US" sz="13500" b="1">
                <a:solidFill>
                  <a:srgbClr val="F3C420"/>
                </a:solidFill>
                <a:latin typeface="Arial" panose="020B0604020202020204"/>
              </a:rPr>
              <a:t>GIO Series</a:t>
            </a:r>
            <a:endParaRPr lang="en-US" sz="13500" b="1">
              <a:solidFill>
                <a:srgbClr val="F3C420"/>
              </a:solidFill>
              <a:latin typeface="Arial" panose="020B0604020202020204"/>
            </a:endParaRPr>
          </a:p>
        </p:txBody>
      </p:sp>
      <p:sp>
        <p:nvSpPr>
          <p:cNvPr id="6" name="矩形 5"/>
          <p:cNvSpPr/>
          <p:nvPr/>
        </p:nvSpPr>
        <p:spPr>
          <a:xfrm>
            <a:off x="4114800" y="6197600"/>
            <a:ext cx="23723600" cy="2857500"/>
          </a:xfrm>
          <a:prstGeom prst="rect">
            <a:avLst/>
          </a:prstGeom>
          <a:solidFill>
            <a:srgbClr val="040000"/>
          </a:solidFill>
        </p:spPr>
        <p:txBody>
          <a:bodyPr lIns="0" tIns="0" rIns="0" bIns="0">
            <a:noAutofit/>
          </a:bodyPr>
          <a:p>
            <a:pPr indent="0">
              <a:spcAft>
                <a:spcPts val="3080"/>
              </a:spcAft>
            </a:pPr>
            <a:r>
              <a:rPr lang="en-US" sz="7900" b="1">
                <a:solidFill>
                  <a:srgbClr val="FFFFFF"/>
                </a:solidFill>
                <a:latin typeface="Arial" panose="020B0604020202020204"/>
              </a:rPr>
              <a:t>Start from the precise design of rental application</a:t>
            </a:r>
            <a:endParaRPr lang="en-US" sz="7900" b="1">
              <a:solidFill>
                <a:srgbClr val="FFFFFF"/>
              </a:solidFill>
              <a:latin typeface="Arial" panose="020B0604020202020204"/>
            </a:endParaRPr>
          </a:p>
          <a:p>
            <a:pPr indent="0" algn="ctr">
              <a:lnSpc>
                <a:spcPct val="96000"/>
              </a:lnSpc>
            </a:pPr>
            <a:r>
              <a:rPr lang="en-US" sz="4700">
                <a:solidFill>
                  <a:srgbClr val="FFFFFF"/>
                </a:solidFill>
                <a:latin typeface="Arial" panose="020B0604020202020204"/>
              </a:rPr>
              <a:t>The entire G10 series are dedicated to solve the problems of instant installation, easy maintenance and anti-collision for rental applications</a:t>
            </a:r>
            <a:endParaRPr lang="en-US" sz="4700">
              <a:solidFill>
                <a:srgbClr val="FFFFFF"/>
              </a:solidFill>
              <a:latin typeface="Arial" panose="020B0604020202020204"/>
            </a:endParaRPr>
          </a:p>
        </p:txBody>
      </p:sp>
      <p:sp>
        <p:nvSpPr>
          <p:cNvPr id="7" name="矩形 6"/>
          <p:cNvSpPr/>
          <p:nvPr/>
        </p:nvSpPr>
        <p:spPr>
          <a:xfrm>
            <a:off x="21148040" y="13557250"/>
            <a:ext cx="3860800" cy="495300"/>
          </a:xfrm>
          <a:prstGeom prst="rect">
            <a:avLst/>
          </a:prstGeom>
          <a:noFill/>
        </p:spPr>
        <p:txBody>
          <a:bodyPr wrap="none" lIns="0" tIns="0" rIns="0" bIns="0">
            <a:noAutofit/>
          </a:bodyPr>
          <a:p>
            <a:pPr marL="370205" indent="0"/>
            <a:r>
              <a:rPr lang="en-US" sz="3700" b="1">
                <a:solidFill>
                  <a:srgbClr val="FFFFFF"/>
                </a:solidFill>
                <a:latin typeface="Arial" panose="020B0604020202020204"/>
              </a:rPr>
              <a:t>Folding handle</a:t>
            </a:r>
            <a:endParaRPr lang="en-US" sz="3700" b="1">
              <a:solidFill>
                <a:srgbClr val="FFFFFF"/>
              </a:solidFill>
              <a:latin typeface="Arial" panose="020B0604020202020204"/>
            </a:endParaRPr>
          </a:p>
        </p:txBody>
      </p:sp>
      <p:sp>
        <p:nvSpPr>
          <p:cNvPr id="8" name="矩形 7"/>
          <p:cNvSpPr/>
          <p:nvPr/>
        </p:nvSpPr>
        <p:spPr>
          <a:xfrm>
            <a:off x="4876800" y="14357350"/>
            <a:ext cx="2501900" cy="393700"/>
          </a:xfrm>
          <a:prstGeom prst="rect">
            <a:avLst/>
          </a:prstGeom>
          <a:noFill/>
        </p:spPr>
        <p:txBody>
          <a:bodyPr wrap="none" lIns="0" tIns="0" rIns="0" bIns="0">
            <a:noAutofit/>
          </a:bodyPr>
          <a:p>
            <a:pPr indent="0" algn="just"/>
            <a:r>
              <a:rPr lang="en-US" sz="3700" b="1">
                <a:solidFill>
                  <a:srgbClr val="FFFFFF"/>
                </a:solidFill>
                <a:latin typeface="Arial" panose="020B0604020202020204"/>
              </a:rPr>
              <a:t>Fast lock </a:t>
            </a:r>
            <a:endParaRPr lang="en-US" sz="3700" b="1">
              <a:solidFill>
                <a:srgbClr val="D2261F"/>
              </a:solidFill>
              <a:latin typeface="Arial" panose="020B0604020202020204"/>
            </a:endParaRPr>
          </a:p>
        </p:txBody>
      </p:sp>
      <p:sp>
        <p:nvSpPr>
          <p:cNvPr id="9" name="矩形 8"/>
          <p:cNvSpPr/>
          <p:nvPr/>
        </p:nvSpPr>
        <p:spPr>
          <a:xfrm>
            <a:off x="20212050" y="15434945"/>
            <a:ext cx="2527300" cy="482600"/>
          </a:xfrm>
          <a:prstGeom prst="rect">
            <a:avLst/>
          </a:prstGeom>
          <a:noFill/>
        </p:spPr>
        <p:txBody>
          <a:bodyPr wrap="none" lIns="0" tIns="0" rIns="0" bIns="0">
            <a:noAutofit/>
          </a:bodyPr>
          <a:p>
            <a:pPr indent="0" algn="just"/>
            <a:r>
              <a:rPr lang="en-US" sz="3700" b="1">
                <a:solidFill>
                  <a:srgbClr val="FFFFFF"/>
                </a:solidFill>
                <a:latin typeface="Arial" panose="020B0604020202020204"/>
              </a:rPr>
              <a:t>Power port</a:t>
            </a:r>
            <a:endParaRPr lang="en-US" sz="3700" b="1">
              <a:solidFill>
                <a:srgbClr val="FFFFFF"/>
              </a:solidFill>
              <a:latin typeface="Arial" panose="020B0604020202020204"/>
            </a:endParaRPr>
          </a:p>
        </p:txBody>
      </p:sp>
      <p:sp>
        <p:nvSpPr>
          <p:cNvPr id="10" name="矩形 9"/>
          <p:cNvSpPr/>
          <p:nvPr/>
        </p:nvSpPr>
        <p:spPr>
          <a:xfrm>
            <a:off x="18426430" y="17217390"/>
            <a:ext cx="3009900" cy="406400"/>
          </a:xfrm>
          <a:prstGeom prst="rect">
            <a:avLst/>
          </a:prstGeom>
          <a:noFill/>
        </p:spPr>
        <p:txBody>
          <a:bodyPr wrap="none" lIns="0" tIns="0" rIns="0" bIns="0">
            <a:noAutofit/>
          </a:bodyPr>
          <a:p>
            <a:pPr indent="0" algn="ctr"/>
            <a:r>
              <a:rPr lang="en-US" sz="3700" b="1">
                <a:solidFill>
                  <a:srgbClr val="FFFFFF"/>
                </a:solidFill>
                <a:latin typeface="Arial" panose="020B0604020202020204"/>
              </a:rPr>
              <a:t>Brand LOGO</a:t>
            </a:r>
            <a:endParaRPr lang="en-US" sz="3700" b="1">
              <a:solidFill>
                <a:srgbClr val="FFFFFF"/>
              </a:solidFill>
              <a:latin typeface="Arial" panose="020B0604020202020204"/>
            </a:endParaRPr>
          </a:p>
        </p:txBody>
      </p:sp>
      <p:sp>
        <p:nvSpPr>
          <p:cNvPr id="11" name="矩形 10"/>
          <p:cNvSpPr/>
          <p:nvPr/>
        </p:nvSpPr>
        <p:spPr>
          <a:xfrm>
            <a:off x="5739130" y="18820130"/>
            <a:ext cx="4394200" cy="419100"/>
          </a:xfrm>
          <a:prstGeom prst="rect">
            <a:avLst/>
          </a:prstGeom>
          <a:noFill/>
        </p:spPr>
        <p:txBody>
          <a:bodyPr wrap="none" lIns="0" tIns="0" rIns="0" bIns="0">
            <a:noAutofit/>
          </a:bodyPr>
          <a:p>
            <a:pPr indent="0"/>
            <a:r>
              <a:rPr lang="en-US" sz="3700" b="1">
                <a:solidFill>
                  <a:srgbClr val="FFFFFF"/>
                </a:solidFill>
                <a:latin typeface="Arial" panose="020B0604020202020204"/>
              </a:rPr>
              <a:t>Lock for rear cover</a:t>
            </a:r>
            <a:endParaRPr lang="en-US" sz="3700" b="1">
              <a:solidFill>
                <a:srgbClr val="FFFFFF"/>
              </a:solidFill>
              <a:latin typeface="Arial" panose="020B0604020202020204"/>
            </a:endParaRPr>
          </a:p>
        </p:txBody>
      </p:sp>
      <p:sp>
        <p:nvSpPr>
          <p:cNvPr id="12" name="矩形 11"/>
          <p:cNvSpPr/>
          <p:nvPr/>
        </p:nvSpPr>
        <p:spPr>
          <a:xfrm>
            <a:off x="7323455" y="19777710"/>
            <a:ext cx="2552700" cy="495300"/>
          </a:xfrm>
          <a:prstGeom prst="rect">
            <a:avLst/>
          </a:prstGeom>
          <a:noFill/>
        </p:spPr>
        <p:txBody>
          <a:bodyPr wrap="none" lIns="0" tIns="0" rIns="0" bIns="0">
            <a:noAutofit/>
          </a:bodyPr>
          <a:p>
            <a:pPr indent="0"/>
            <a:r>
              <a:rPr lang="en-US" sz="3700" b="1">
                <a:solidFill>
                  <a:srgbClr val="FFFFFF"/>
                </a:solidFill>
                <a:latin typeface="Arial" panose="020B0604020202020204"/>
              </a:rPr>
              <a:t>Signal port</a:t>
            </a:r>
            <a:endParaRPr lang="en-US" sz="3700" b="1">
              <a:solidFill>
                <a:srgbClr val="FFFFFF"/>
              </a:solidFill>
              <a:latin typeface="Arial" panose="020B0604020202020204"/>
            </a:endParaRPr>
          </a:p>
        </p:txBody>
      </p:sp>
      <p:sp>
        <p:nvSpPr>
          <p:cNvPr id="14" name="矩形 13"/>
          <p:cNvSpPr/>
          <p:nvPr/>
        </p:nvSpPr>
        <p:spPr>
          <a:xfrm>
            <a:off x="20067905" y="19830415"/>
            <a:ext cx="4236085" cy="793115"/>
          </a:xfrm>
          <a:prstGeom prst="rect">
            <a:avLst/>
          </a:prstGeom>
          <a:noFill/>
        </p:spPr>
        <p:txBody>
          <a:bodyPr lIns="0" tIns="0" rIns="0" bIns="0">
            <a:noAutofit/>
          </a:bodyPr>
          <a:p>
            <a:pPr indent="0">
              <a:spcAft>
                <a:spcPts val="840"/>
              </a:spcAft>
            </a:pPr>
            <a:r>
              <a:rPr lang="en-US" sz="3700" b="1">
                <a:solidFill>
                  <a:srgbClr val="FFFFFF"/>
                </a:solidFill>
                <a:latin typeface="Arial" panose="020B0604020202020204"/>
              </a:rPr>
              <a:t>Signal indicator</a:t>
            </a:r>
            <a:endParaRPr lang="en-US" sz="3700" b="1">
              <a:solidFill>
                <a:srgbClr val="FFFFFF"/>
              </a:solidFill>
              <a:latin typeface="Arial" panose="020B0604020202020204"/>
            </a:endParaRPr>
          </a:p>
        </p:txBody>
      </p:sp>
      <p:sp>
        <p:nvSpPr>
          <p:cNvPr id="15" name="矩形 14"/>
          <p:cNvSpPr/>
          <p:nvPr/>
        </p:nvSpPr>
        <p:spPr>
          <a:xfrm>
            <a:off x="13444855" y="22779990"/>
            <a:ext cx="4089400" cy="495300"/>
          </a:xfrm>
          <a:prstGeom prst="rect">
            <a:avLst/>
          </a:prstGeom>
          <a:noFill/>
        </p:spPr>
        <p:txBody>
          <a:bodyPr wrap="none" lIns="0" tIns="0" rIns="0" bIns="0">
            <a:noAutofit/>
          </a:bodyPr>
          <a:p>
            <a:pPr marL="408305" indent="0"/>
            <a:r>
              <a:rPr lang="en-US" sz="3700" b="1">
                <a:solidFill>
                  <a:srgbClr val="FFFFFF"/>
                </a:solidFill>
                <a:latin typeface="Arial" panose="020B0604020202020204"/>
              </a:rPr>
              <a:t>CAT signal port</a:t>
            </a:r>
            <a:endParaRPr lang="en-US" sz="3700" b="1">
              <a:solidFill>
                <a:srgbClr val="FFFFFF"/>
              </a:solidFill>
              <a:latin typeface="Arial" panose="020B0604020202020204"/>
            </a:endParaRPr>
          </a:p>
        </p:txBody>
      </p:sp>
      <p:sp>
        <p:nvSpPr>
          <p:cNvPr id="16" name="矩形 15"/>
          <p:cNvSpPr/>
          <p:nvPr/>
        </p:nvSpPr>
        <p:spPr>
          <a:xfrm>
            <a:off x="3657600" y="25300305"/>
            <a:ext cx="24638000" cy="381000"/>
          </a:xfrm>
          <a:prstGeom prst="rect">
            <a:avLst/>
          </a:prstGeom>
          <a:noFill/>
        </p:spPr>
        <p:txBody>
          <a:bodyPr wrap="none" lIns="0" tIns="0" rIns="0" bIns="0">
            <a:noAutofit/>
          </a:bodyPr>
          <a:p>
            <a:pPr indent="0" algn="ctr"/>
            <a:r>
              <a:rPr lang="zh-TW" sz="3700" b="1">
                <a:solidFill>
                  <a:srgbClr val="F3C420"/>
                </a:solidFill>
                <a:latin typeface="Arial" panose="020B0604020202020204"/>
                <a:ea typeface="Arial" panose="020B0604020202020204"/>
                <a:sym typeface="+mn-ea"/>
              </a:rPr>
              <a:t>-------------------------</a:t>
            </a:r>
            <a:r>
              <a:rPr lang="zh-TW" sz="3700" b="1">
                <a:solidFill>
                  <a:srgbClr val="F3C420"/>
                </a:solidFill>
                <a:latin typeface="Arial" panose="020B0604020202020204"/>
                <a:ea typeface="Arial" panose="020B0604020202020204"/>
              </a:rPr>
              <a:t>-------------------------</a:t>
            </a:r>
            <a:r>
              <a:rPr lang="en-US" sz="3700" b="1">
                <a:solidFill>
                  <a:srgbClr val="D2261F"/>
                </a:solidFill>
                <a:latin typeface="Arial" panose="020B0604020202020204"/>
              </a:rPr>
              <a:t>INTEGRATED MODULAR DESIGN</a:t>
            </a:r>
            <a:r>
              <a:rPr lang="zh-TW" sz="3700" b="1">
                <a:solidFill>
                  <a:srgbClr val="F3C420"/>
                </a:solidFill>
                <a:latin typeface="Arial" panose="020B0604020202020204"/>
                <a:ea typeface="Arial" panose="020B0604020202020204"/>
                <a:sym typeface="+mn-ea"/>
              </a:rPr>
              <a:t>-------------------------</a:t>
            </a:r>
            <a:r>
              <a:rPr lang="zh-TW" sz="3700" b="1">
                <a:solidFill>
                  <a:srgbClr val="F3C420"/>
                </a:solidFill>
                <a:latin typeface="Arial" panose="020B0604020202020204"/>
                <a:ea typeface="Arial" panose="020B0604020202020204"/>
              </a:rPr>
              <a:t>------------------------------</a:t>
            </a:r>
            <a:endParaRPr lang="zh-TW" sz="3700" b="1">
              <a:solidFill>
                <a:srgbClr val="F3C420"/>
              </a:solidFill>
              <a:latin typeface="Arial" panose="020B0604020202020204"/>
              <a:ea typeface="Arial" panose="020B0604020202020204"/>
            </a:endParaRPr>
          </a:p>
        </p:txBody>
      </p:sp>
      <p:sp>
        <p:nvSpPr>
          <p:cNvPr id="17" name="矩形 16"/>
          <p:cNvSpPr/>
          <p:nvPr/>
        </p:nvSpPr>
        <p:spPr>
          <a:xfrm>
            <a:off x="22956520" y="29188410"/>
            <a:ext cx="4699000" cy="482600"/>
          </a:xfrm>
          <a:prstGeom prst="rect">
            <a:avLst/>
          </a:prstGeom>
          <a:noFill/>
        </p:spPr>
        <p:txBody>
          <a:bodyPr wrap="none" lIns="0" tIns="0" rIns="0" bIns="0">
            <a:noAutofit/>
          </a:bodyPr>
          <a:p>
            <a:pPr indent="0" algn="just"/>
            <a:r>
              <a:rPr lang="en-US" sz="3700" b="1">
                <a:solidFill>
                  <a:srgbClr val="FFFFFF"/>
                </a:solidFill>
                <a:latin typeface="Arial" panose="020B0604020202020204"/>
              </a:rPr>
              <a:t>Die casting aluminum</a:t>
            </a:r>
            <a:endParaRPr lang="en-US" sz="3700" b="1">
              <a:solidFill>
                <a:srgbClr val="FFFFFF"/>
              </a:solidFill>
              <a:latin typeface="Arial" panose="020B0604020202020204"/>
            </a:endParaRPr>
          </a:p>
        </p:txBody>
      </p:sp>
      <p:sp>
        <p:nvSpPr>
          <p:cNvPr id="18" name="矩形 17"/>
          <p:cNvSpPr/>
          <p:nvPr/>
        </p:nvSpPr>
        <p:spPr>
          <a:xfrm>
            <a:off x="21508720" y="32616775"/>
            <a:ext cx="5575300" cy="469900"/>
          </a:xfrm>
          <a:prstGeom prst="rect">
            <a:avLst/>
          </a:prstGeom>
          <a:noFill/>
        </p:spPr>
        <p:txBody>
          <a:bodyPr wrap="none" lIns="0" tIns="0" rIns="0" bIns="0">
            <a:noAutofit/>
          </a:bodyPr>
          <a:p>
            <a:pPr indent="0" algn="just"/>
            <a:r>
              <a:rPr lang="en-US" sz="3700" b="1">
                <a:solidFill>
                  <a:srgbClr val="FFFFFF"/>
                </a:solidFill>
                <a:latin typeface="Arial" panose="020B0604020202020204"/>
              </a:rPr>
              <a:t>Plug type power supply</a:t>
            </a:r>
            <a:endParaRPr lang="en-US" sz="3700" b="1">
              <a:solidFill>
                <a:srgbClr val="FFFFFF"/>
              </a:solidFill>
              <a:latin typeface="Arial" panose="020B0604020202020204"/>
            </a:endParaRPr>
          </a:p>
        </p:txBody>
      </p:sp>
      <p:sp>
        <p:nvSpPr>
          <p:cNvPr id="19" name="矩形 18"/>
          <p:cNvSpPr/>
          <p:nvPr/>
        </p:nvSpPr>
        <p:spPr>
          <a:xfrm>
            <a:off x="20140295" y="34589085"/>
            <a:ext cx="4203700" cy="482600"/>
          </a:xfrm>
          <a:prstGeom prst="rect">
            <a:avLst/>
          </a:prstGeom>
          <a:noFill/>
        </p:spPr>
        <p:txBody>
          <a:bodyPr wrap="none" lIns="0" tIns="0" rIns="0" bIns="0">
            <a:noAutofit/>
          </a:bodyPr>
          <a:p>
            <a:pPr indent="0" algn="ctr"/>
            <a:r>
              <a:rPr lang="en-US" sz="3700" b="1">
                <a:solidFill>
                  <a:srgbClr val="FFFFFF"/>
                </a:solidFill>
                <a:latin typeface="Arial" panose="020B0604020202020204"/>
              </a:rPr>
              <a:t>AXS receiving card</a:t>
            </a:r>
            <a:endParaRPr lang="en-US" sz="3700" b="1">
              <a:solidFill>
                <a:srgbClr val="FFFFFF"/>
              </a:solidFill>
              <a:latin typeface="Arial" panose="020B0604020202020204"/>
            </a:endParaRPr>
          </a:p>
        </p:txBody>
      </p:sp>
      <p:sp>
        <p:nvSpPr>
          <p:cNvPr id="20" name="矩形 19"/>
          <p:cNvSpPr/>
          <p:nvPr/>
        </p:nvSpPr>
        <p:spPr>
          <a:xfrm>
            <a:off x="3940175" y="9818370"/>
            <a:ext cx="23998555" cy="119380"/>
          </a:xfrm>
          <a:prstGeom prst="rect">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21580475" y="17882870"/>
            <a:ext cx="3009900" cy="406400"/>
          </a:xfrm>
          <a:prstGeom prst="rect">
            <a:avLst/>
          </a:prstGeom>
          <a:noFill/>
        </p:spPr>
        <p:txBody>
          <a:bodyPr wrap="none" lIns="0" tIns="0" rIns="0" bIns="0">
            <a:noAutofit/>
          </a:bodyPr>
          <a:p>
            <a:pPr indent="0" algn="ctr"/>
            <a:r>
              <a:rPr lang="en-US" sz="3700" b="1">
                <a:solidFill>
                  <a:srgbClr val="FFFFFF"/>
                </a:solidFill>
                <a:latin typeface="Arial" panose="020B0604020202020204"/>
              </a:rPr>
              <a:t>Horizontal handle</a:t>
            </a:r>
            <a:endParaRPr lang="en-US" sz="3700" b="1">
              <a:solidFill>
                <a:srgbClr val="FFFFFF"/>
              </a:solidFill>
              <a:latin typeface="Arial" panose="020B0604020202020204"/>
            </a:endParaRPr>
          </a:p>
        </p:txBody>
      </p:sp>
      <p:sp>
        <p:nvSpPr>
          <p:cNvPr id="24" name="矩形 23"/>
          <p:cNvSpPr/>
          <p:nvPr/>
        </p:nvSpPr>
        <p:spPr>
          <a:xfrm>
            <a:off x="19491960" y="20483830"/>
            <a:ext cx="9029700" cy="704215"/>
          </a:xfrm>
          <a:prstGeom prst="rect">
            <a:avLst/>
          </a:prstGeom>
          <a:noFill/>
        </p:spPr>
        <p:txBody>
          <a:bodyPr lIns="0" tIns="0" rIns="0" bIns="0">
            <a:noAutofit/>
          </a:bodyPr>
          <a:p>
            <a:pPr indent="381000"/>
            <a:r>
              <a:rPr lang="en-US" sz="3700" b="1">
                <a:solidFill>
                  <a:srgbClr val="FFFFFF"/>
                </a:solidFill>
                <a:latin typeface="Arial" panose="020B0604020202020204"/>
              </a:rPr>
              <a:t>Locking hole for installation structure</a:t>
            </a:r>
            <a:endParaRPr lang="en-US" sz="3700" b="1">
              <a:solidFill>
                <a:srgbClr val="FFFFFF"/>
              </a:solidFill>
              <a:latin typeface="Arial" panose="020B0604020202020204"/>
            </a:endParaRPr>
          </a:p>
        </p:txBody>
      </p:sp>
      <p:sp>
        <p:nvSpPr>
          <p:cNvPr id="25" name="矩形 24"/>
          <p:cNvSpPr/>
          <p:nvPr/>
        </p:nvSpPr>
        <p:spPr>
          <a:xfrm>
            <a:off x="3795395" y="15302865"/>
            <a:ext cx="2501900" cy="393700"/>
          </a:xfrm>
          <a:prstGeom prst="rect">
            <a:avLst/>
          </a:prstGeom>
          <a:noFill/>
        </p:spPr>
        <p:txBody>
          <a:bodyPr wrap="none" lIns="0" tIns="0" rIns="0" bIns="0">
            <a:noAutofit/>
          </a:bodyPr>
          <a:p>
            <a:pPr indent="0" algn="just"/>
            <a:r>
              <a:rPr lang="en-US" sz="3700" b="1">
                <a:solidFill>
                  <a:srgbClr val="FFFFFF"/>
                </a:solidFill>
                <a:latin typeface="Arial" panose="020B0604020202020204"/>
              </a:rPr>
              <a:t>Module handle</a:t>
            </a:r>
            <a:endParaRPr lang="en-US" sz="3700" b="1">
              <a:solidFill>
                <a:srgbClr val="FFFFFF"/>
              </a:solidFill>
              <a:latin typeface="Arial" panose="020B0604020202020204"/>
            </a:endParaRPr>
          </a:p>
        </p:txBody>
      </p:sp>
      <p:sp>
        <p:nvSpPr>
          <p:cNvPr id="26" name="矩形 25"/>
          <p:cNvSpPr/>
          <p:nvPr/>
        </p:nvSpPr>
        <p:spPr>
          <a:xfrm>
            <a:off x="18484215" y="35952430"/>
            <a:ext cx="4203700" cy="482600"/>
          </a:xfrm>
          <a:prstGeom prst="rect">
            <a:avLst/>
          </a:prstGeom>
          <a:noFill/>
        </p:spPr>
        <p:txBody>
          <a:bodyPr wrap="none" lIns="0" tIns="0" rIns="0" bIns="0">
            <a:noAutofit/>
          </a:bodyPr>
          <a:p>
            <a:pPr indent="0" algn="ctr"/>
            <a:r>
              <a:rPr lang="en-US" sz="3700" b="1">
                <a:solidFill>
                  <a:srgbClr val="FFFFFF"/>
                </a:solidFill>
                <a:latin typeface="Arial" panose="020B0604020202020204"/>
              </a:rPr>
              <a:t>HUB board</a:t>
            </a:r>
            <a:endParaRPr lang="en-US" sz="3700" b="1">
              <a:solidFill>
                <a:srgbClr val="FFFFFF"/>
              </a:solidFill>
              <a:latin typeface="Arial" panose="020B0604020202020204"/>
            </a:endParaRPr>
          </a:p>
        </p:txBody>
      </p:sp>
      <p:sp>
        <p:nvSpPr>
          <p:cNvPr id="27" name="矩形 26"/>
          <p:cNvSpPr/>
          <p:nvPr/>
        </p:nvSpPr>
        <p:spPr>
          <a:xfrm>
            <a:off x="4947285" y="29644975"/>
            <a:ext cx="2430780" cy="535940"/>
          </a:xfrm>
          <a:prstGeom prst="rect">
            <a:avLst/>
          </a:prstGeom>
          <a:noFill/>
        </p:spPr>
        <p:txBody>
          <a:bodyPr wrap="none" lIns="0" tIns="0" rIns="0" bIns="0">
            <a:noAutofit/>
          </a:bodyPr>
          <a:p>
            <a:pPr indent="0" algn="ctr"/>
            <a:r>
              <a:rPr lang="en-US" sz="3700" b="1">
                <a:solidFill>
                  <a:srgbClr val="FFFFFF"/>
                </a:solidFill>
                <a:latin typeface="Arial" panose="020B0604020202020204"/>
              </a:rPr>
              <a:t>Module</a:t>
            </a:r>
            <a:endParaRPr lang="en-US" sz="3700" b="1">
              <a:solidFill>
                <a:srgbClr val="FFFFFF"/>
              </a:solidFill>
              <a:latin typeface="Arial" panose="020B0604020202020204"/>
            </a:endParaRPr>
          </a:p>
        </p:txBody>
      </p:sp>
      <p:cxnSp>
        <p:nvCxnSpPr>
          <p:cNvPr id="30" name="直接箭头连接符 29"/>
          <p:cNvCxnSpPr/>
          <p:nvPr/>
        </p:nvCxnSpPr>
        <p:spPr>
          <a:xfrm flipH="1" flipV="1">
            <a:off x="7611110" y="14643100"/>
            <a:ext cx="6122035" cy="24765"/>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2" name="直接箭头连接符 31"/>
          <p:cNvCxnSpPr/>
          <p:nvPr/>
        </p:nvCxnSpPr>
        <p:spPr>
          <a:xfrm flipH="1" flipV="1">
            <a:off x="7322820" y="15560675"/>
            <a:ext cx="6122035" cy="24765"/>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3" name="直接箭头连接符 32"/>
          <p:cNvCxnSpPr/>
          <p:nvPr/>
        </p:nvCxnSpPr>
        <p:spPr>
          <a:xfrm flipH="1">
            <a:off x="10275570" y="18988405"/>
            <a:ext cx="4250055" cy="11938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4" name="直接箭头连接符 33"/>
          <p:cNvCxnSpPr/>
          <p:nvPr/>
        </p:nvCxnSpPr>
        <p:spPr>
          <a:xfrm flipH="1">
            <a:off x="10059670" y="19924395"/>
            <a:ext cx="4250055" cy="11938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5" name="直接箭头连接符 34"/>
          <p:cNvCxnSpPr/>
          <p:nvPr/>
        </p:nvCxnSpPr>
        <p:spPr>
          <a:xfrm>
            <a:off x="15372715" y="20547965"/>
            <a:ext cx="15240" cy="208026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6" name="直接箭头连接符 35"/>
          <p:cNvCxnSpPr/>
          <p:nvPr/>
        </p:nvCxnSpPr>
        <p:spPr>
          <a:xfrm>
            <a:off x="15027910" y="20835620"/>
            <a:ext cx="4320540" cy="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7" name="直接箭头连接符 36"/>
          <p:cNvCxnSpPr/>
          <p:nvPr/>
        </p:nvCxnSpPr>
        <p:spPr>
          <a:xfrm flipV="1">
            <a:off x="15819755" y="20115530"/>
            <a:ext cx="4104640" cy="8255"/>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8" name="直接箭头连接符 37"/>
          <p:cNvCxnSpPr/>
          <p:nvPr/>
        </p:nvCxnSpPr>
        <p:spPr>
          <a:xfrm flipV="1">
            <a:off x="17188180" y="18098770"/>
            <a:ext cx="4248150" cy="2540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39" name="直接箭头连接符 38"/>
          <p:cNvCxnSpPr/>
          <p:nvPr/>
        </p:nvCxnSpPr>
        <p:spPr>
          <a:xfrm>
            <a:off x="15676245" y="17498060"/>
            <a:ext cx="2663825" cy="24765"/>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0" name="直接箭头连接符 39"/>
          <p:cNvCxnSpPr/>
          <p:nvPr/>
        </p:nvCxnSpPr>
        <p:spPr>
          <a:xfrm>
            <a:off x="14667865" y="15650845"/>
            <a:ext cx="5472430" cy="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1" name="直接箭头连接符 40"/>
          <p:cNvCxnSpPr/>
          <p:nvPr/>
        </p:nvCxnSpPr>
        <p:spPr>
          <a:xfrm>
            <a:off x="16035655" y="13850620"/>
            <a:ext cx="4896485" cy="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2" name="直接箭头连接符 41"/>
          <p:cNvCxnSpPr/>
          <p:nvPr/>
        </p:nvCxnSpPr>
        <p:spPr>
          <a:xfrm flipH="1">
            <a:off x="7179310" y="29949140"/>
            <a:ext cx="1477010" cy="31115"/>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3" name="直接箭头连接符 42"/>
          <p:cNvCxnSpPr/>
          <p:nvPr/>
        </p:nvCxnSpPr>
        <p:spPr>
          <a:xfrm flipV="1">
            <a:off x="17908270" y="29476700"/>
            <a:ext cx="4680585" cy="23495"/>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4" name="直接箭头连接符 43"/>
          <p:cNvCxnSpPr/>
          <p:nvPr/>
        </p:nvCxnSpPr>
        <p:spPr>
          <a:xfrm>
            <a:off x="19636740" y="32926655"/>
            <a:ext cx="1656080" cy="635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5" name="直接箭头连接符 44"/>
          <p:cNvCxnSpPr/>
          <p:nvPr/>
        </p:nvCxnSpPr>
        <p:spPr>
          <a:xfrm>
            <a:off x="18268315" y="35021520"/>
            <a:ext cx="1656080" cy="635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cxnSp>
        <p:nvCxnSpPr>
          <p:cNvPr id="46" name="直接箭头连接符 45"/>
          <p:cNvCxnSpPr/>
          <p:nvPr/>
        </p:nvCxnSpPr>
        <p:spPr>
          <a:xfrm>
            <a:off x="17404080" y="36230560"/>
            <a:ext cx="1656080" cy="6350"/>
          </a:xfrm>
          <a:prstGeom prst="straightConnector1">
            <a:avLst/>
          </a:prstGeom>
          <a:ln w="50800">
            <a:tailEnd type="arrow" w="med" len="med"/>
          </a:ln>
        </p:spPr>
        <p:style>
          <a:lnRef idx="1">
            <a:schemeClr val="accent2"/>
          </a:lnRef>
          <a:fillRef idx="0">
            <a:schemeClr val="accent2"/>
          </a:fillRef>
          <a:effectRef idx="0">
            <a:schemeClr val="accent2"/>
          </a:effectRef>
          <a:fontRef idx="minor">
            <a:schemeClr val="tx1"/>
          </a:fontRef>
        </p:style>
      </p:cxn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40000"/>
        </a:solidFill>
        <a:effectLst/>
      </p:bgPr>
    </p:bg>
    <p:spTree>
      <p:nvGrpSpPr>
        <p:cNvPr id="1" name=""/>
        <p:cNvGrpSpPr/>
        <p:nvPr/>
      </p:nvGrpSpPr>
      <p:grpSpPr/>
      <p:pic>
        <p:nvPicPr>
          <p:cNvPr id="2" name="图片 1"/>
          <p:cNvPicPr>
            <a:picLocks noChangeAspect="1"/>
          </p:cNvPicPr>
          <p:nvPr/>
        </p:nvPicPr>
        <p:blipFill>
          <a:blip r:embed="rId1"/>
          <a:stretch>
            <a:fillRect/>
          </a:stretch>
        </p:blipFill>
        <p:spPr>
          <a:xfrm>
            <a:off x="17980660" y="12122785"/>
            <a:ext cx="8760460" cy="4951095"/>
          </a:xfrm>
          <a:prstGeom prst="rect">
            <a:avLst/>
          </a:prstGeom>
        </p:spPr>
      </p:pic>
      <p:pic>
        <p:nvPicPr>
          <p:cNvPr id="3" name="图片 2"/>
          <p:cNvPicPr>
            <a:picLocks noChangeAspect="1"/>
          </p:cNvPicPr>
          <p:nvPr/>
        </p:nvPicPr>
        <p:blipFill>
          <a:blip r:embed="rId2"/>
          <a:stretch>
            <a:fillRect/>
          </a:stretch>
        </p:blipFill>
        <p:spPr>
          <a:xfrm>
            <a:off x="18844260" y="20835620"/>
            <a:ext cx="8098155" cy="9969500"/>
          </a:xfrm>
          <a:prstGeom prst="rect">
            <a:avLst/>
          </a:prstGeom>
        </p:spPr>
      </p:pic>
      <p:pic>
        <p:nvPicPr>
          <p:cNvPr id="4" name="图片 3"/>
          <p:cNvPicPr>
            <a:picLocks noChangeAspect="1"/>
          </p:cNvPicPr>
          <p:nvPr/>
        </p:nvPicPr>
        <p:blipFill>
          <a:blip r:embed="rId3"/>
          <a:stretch>
            <a:fillRect/>
          </a:stretch>
        </p:blipFill>
        <p:spPr>
          <a:xfrm>
            <a:off x="16972280" y="35021520"/>
            <a:ext cx="10614660" cy="3465195"/>
          </a:xfrm>
          <a:prstGeom prst="rect">
            <a:avLst/>
          </a:prstGeom>
        </p:spPr>
      </p:pic>
      <p:sp>
        <p:nvSpPr>
          <p:cNvPr id="5" name="矩形 4"/>
          <p:cNvSpPr/>
          <p:nvPr/>
        </p:nvSpPr>
        <p:spPr>
          <a:xfrm>
            <a:off x="12242800" y="3086100"/>
            <a:ext cx="9296400" cy="1295400"/>
          </a:xfrm>
          <a:prstGeom prst="rect">
            <a:avLst/>
          </a:prstGeom>
          <a:solidFill>
            <a:srgbClr val="040000"/>
          </a:solidFill>
        </p:spPr>
        <p:txBody>
          <a:bodyPr wrap="none" lIns="0" tIns="0" rIns="0" bIns="0">
            <a:noAutofit/>
          </a:bodyPr>
          <a:p>
            <a:pPr indent="0" algn="just"/>
            <a:r>
              <a:rPr lang="en-US" sz="13500" b="1">
                <a:solidFill>
                  <a:srgbClr val="F3C420"/>
                </a:solidFill>
                <a:latin typeface="Arial" panose="020B0604020202020204"/>
              </a:rPr>
              <a:t>GIO Series</a:t>
            </a:r>
            <a:endParaRPr lang="en-US" sz="13500" b="1">
              <a:solidFill>
                <a:srgbClr val="F3C420"/>
              </a:solidFill>
              <a:latin typeface="Arial" panose="020B0604020202020204"/>
            </a:endParaRPr>
          </a:p>
        </p:txBody>
      </p:sp>
      <p:sp>
        <p:nvSpPr>
          <p:cNvPr id="6" name="矩形 5"/>
          <p:cNvSpPr/>
          <p:nvPr/>
        </p:nvSpPr>
        <p:spPr>
          <a:xfrm>
            <a:off x="4089400" y="6197600"/>
            <a:ext cx="23997920" cy="2857500"/>
          </a:xfrm>
          <a:prstGeom prst="rect">
            <a:avLst/>
          </a:prstGeom>
          <a:solidFill>
            <a:srgbClr val="040000"/>
          </a:solidFill>
        </p:spPr>
        <p:txBody>
          <a:bodyPr lIns="0" tIns="0" rIns="0" bIns="0">
            <a:noAutofit/>
          </a:bodyPr>
          <a:p>
            <a:pPr indent="228600">
              <a:spcAft>
                <a:spcPts val="3080"/>
              </a:spcAft>
            </a:pPr>
            <a:r>
              <a:rPr lang="en-US" sz="7900" b="1">
                <a:solidFill>
                  <a:srgbClr val="FFFFFF"/>
                </a:solidFill>
                <a:latin typeface="Arial" panose="020B0604020202020204"/>
              </a:rPr>
              <a:t>Start from the precise design of rental application</a:t>
            </a:r>
            <a:endParaRPr lang="en-US" sz="7900" b="1">
              <a:solidFill>
                <a:srgbClr val="FFFFFF"/>
              </a:solidFill>
              <a:latin typeface="Arial" panose="020B0604020202020204"/>
            </a:endParaRPr>
          </a:p>
          <a:p>
            <a:pPr indent="0" algn="ctr">
              <a:lnSpc>
                <a:spcPct val="96000"/>
              </a:lnSpc>
            </a:pPr>
            <a:r>
              <a:rPr lang="en-US" sz="4700">
                <a:solidFill>
                  <a:srgbClr val="FFFFFF"/>
                </a:solidFill>
                <a:latin typeface="Arial" panose="020B0604020202020204"/>
              </a:rPr>
              <a:t>The entire G10 series are dedicated to solve the problems of instant installation, easy maintenance and anti-collision for rental applications</a:t>
            </a:r>
            <a:endParaRPr lang="en-US" sz="4700">
              <a:solidFill>
                <a:srgbClr val="FFFFFF"/>
              </a:solidFill>
              <a:latin typeface="Arial" panose="020B0604020202020204"/>
            </a:endParaRPr>
          </a:p>
        </p:txBody>
      </p:sp>
      <p:sp>
        <p:nvSpPr>
          <p:cNvPr id="7" name="矩形 6"/>
          <p:cNvSpPr/>
          <p:nvPr/>
        </p:nvSpPr>
        <p:spPr>
          <a:xfrm>
            <a:off x="6118225" y="13385800"/>
            <a:ext cx="10820400" cy="2794000"/>
          </a:xfrm>
          <a:prstGeom prst="rect">
            <a:avLst/>
          </a:prstGeom>
          <a:solidFill>
            <a:srgbClr val="040000"/>
          </a:solidFill>
        </p:spPr>
        <p:txBody>
          <a:bodyPr lIns="0" tIns="0" rIns="0" bIns="0">
            <a:noAutofit/>
          </a:bodyPr>
          <a:p>
            <a:pPr indent="0">
              <a:spcAft>
                <a:spcPts val="2660"/>
              </a:spcAft>
            </a:pPr>
            <a:r>
              <a:rPr lang="en-US" sz="4700" b="1">
                <a:solidFill>
                  <a:srgbClr val="FFFFFF"/>
                </a:solidFill>
                <a:latin typeface="Arial" panose="020B0604020202020204"/>
              </a:rPr>
              <a:t>OVERVIEW OF INSTALLATION MODE</a:t>
            </a:r>
            <a:endParaRPr lang="en-US" sz="4700" b="1">
              <a:solidFill>
                <a:srgbClr val="FFFFFF"/>
              </a:solidFill>
              <a:latin typeface="Arial" panose="020B0604020202020204"/>
            </a:endParaRPr>
          </a:p>
          <a:p>
            <a:pPr marL="128905" indent="0">
              <a:spcAft>
                <a:spcPts val="2450"/>
              </a:spcAft>
            </a:pPr>
            <a:r>
              <a:rPr lang="en-US" sz="4500">
                <a:solidFill>
                  <a:srgbClr val="FFFFFF"/>
                </a:solidFill>
                <a:latin typeface="Arial" panose="020B0604020202020204"/>
              </a:rPr>
              <a:t>Hanging to install</a:t>
            </a:r>
            <a:endParaRPr lang="en-US" sz="4500">
              <a:solidFill>
                <a:srgbClr val="FFFFFF"/>
              </a:solidFill>
              <a:latin typeface="Arial" panose="020B0604020202020204"/>
            </a:endParaRPr>
          </a:p>
          <a:p>
            <a:pPr indent="0"/>
            <a:r>
              <a:rPr lang="en-US" sz="4500">
                <a:solidFill>
                  <a:srgbClr val="D2261F"/>
                </a:solidFill>
                <a:latin typeface="Arial" panose="020B0604020202020204"/>
              </a:rPr>
              <a:t>I (max height &lt;10m)</a:t>
            </a:r>
            <a:endParaRPr lang="en-US" sz="4500">
              <a:solidFill>
                <a:srgbClr val="D2261F"/>
              </a:solidFill>
              <a:latin typeface="Arial" panose="020B0604020202020204"/>
            </a:endParaRPr>
          </a:p>
        </p:txBody>
      </p:sp>
      <p:sp>
        <p:nvSpPr>
          <p:cNvPr id="8" name="矩形 7"/>
          <p:cNvSpPr/>
          <p:nvPr/>
        </p:nvSpPr>
        <p:spPr>
          <a:xfrm>
            <a:off x="5902960" y="23888700"/>
            <a:ext cx="10820400" cy="2743200"/>
          </a:xfrm>
          <a:prstGeom prst="rect">
            <a:avLst/>
          </a:prstGeom>
          <a:solidFill>
            <a:srgbClr val="040000"/>
          </a:solidFill>
        </p:spPr>
        <p:txBody>
          <a:bodyPr lIns="0" tIns="0" rIns="0" bIns="0">
            <a:noAutofit/>
          </a:bodyPr>
          <a:p>
            <a:pPr indent="0">
              <a:spcAft>
                <a:spcPts val="2450"/>
              </a:spcAft>
            </a:pPr>
            <a:r>
              <a:rPr lang="en-US" sz="4700" b="1">
                <a:solidFill>
                  <a:srgbClr val="FFFFFF"/>
                </a:solidFill>
                <a:latin typeface="Arial" panose="020B0604020202020204"/>
              </a:rPr>
              <a:t>OVERVIEW OF INSTALLATION MODE</a:t>
            </a:r>
            <a:endParaRPr lang="en-US" sz="4700" b="1">
              <a:solidFill>
                <a:srgbClr val="FFFFFF"/>
              </a:solidFill>
              <a:latin typeface="Arial" panose="020B0604020202020204"/>
            </a:endParaRPr>
          </a:p>
          <a:p>
            <a:pPr marL="128905" indent="0">
              <a:spcAft>
                <a:spcPts val="2170"/>
              </a:spcAft>
            </a:pPr>
            <a:r>
              <a:rPr lang="en-US" sz="4500">
                <a:solidFill>
                  <a:srgbClr val="FFFFFF"/>
                </a:solidFill>
                <a:latin typeface="Arial" panose="020B0604020202020204"/>
              </a:rPr>
              <a:t>Stacking to install</a:t>
            </a:r>
            <a:endParaRPr lang="en-US" sz="4500">
              <a:solidFill>
                <a:srgbClr val="FFFFFF"/>
              </a:solidFill>
              <a:latin typeface="Arial" panose="020B0604020202020204"/>
            </a:endParaRPr>
          </a:p>
          <a:p>
            <a:pPr indent="0"/>
            <a:r>
              <a:rPr lang="en-US" sz="4500">
                <a:solidFill>
                  <a:srgbClr val="D2261F"/>
                </a:solidFill>
                <a:latin typeface="Arial" panose="020B0604020202020204"/>
              </a:rPr>
              <a:t>I (max height &lt;10m)</a:t>
            </a:r>
            <a:endParaRPr lang="en-US" sz="4500">
              <a:solidFill>
                <a:srgbClr val="D2261F"/>
              </a:solidFill>
              <a:latin typeface="Arial" panose="020B0604020202020204"/>
            </a:endParaRPr>
          </a:p>
        </p:txBody>
      </p:sp>
      <p:sp>
        <p:nvSpPr>
          <p:cNvPr id="9" name="矩形 8"/>
          <p:cNvSpPr/>
          <p:nvPr/>
        </p:nvSpPr>
        <p:spPr>
          <a:xfrm>
            <a:off x="5936615" y="34467800"/>
            <a:ext cx="10820400" cy="2806700"/>
          </a:xfrm>
          <a:prstGeom prst="rect">
            <a:avLst/>
          </a:prstGeom>
          <a:solidFill>
            <a:srgbClr val="040000"/>
          </a:solidFill>
        </p:spPr>
        <p:txBody>
          <a:bodyPr lIns="0" tIns="0" rIns="0" bIns="0">
            <a:noAutofit/>
          </a:bodyPr>
          <a:p>
            <a:pPr indent="0">
              <a:spcAft>
                <a:spcPts val="2660"/>
              </a:spcAft>
            </a:pPr>
            <a:r>
              <a:rPr lang="en-US" sz="4700" b="1">
                <a:solidFill>
                  <a:srgbClr val="FFFFFF"/>
                </a:solidFill>
                <a:latin typeface="Arial" panose="020B0604020202020204"/>
              </a:rPr>
              <a:t>OVERVIEW OF INSTALLATION MODE</a:t>
            </a:r>
            <a:endParaRPr lang="en-US" sz="4700" b="1">
              <a:solidFill>
                <a:srgbClr val="FFFFFF"/>
              </a:solidFill>
              <a:latin typeface="Arial" panose="020B0604020202020204"/>
            </a:endParaRPr>
          </a:p>
          <a:p>
            <a:pPr marL="167005" indent="0">
              <a:spcAft>
                <a:spcPts val="2450"/>
              </a:spcAft>
            </a:pPr>
            <a:r>
              <a:rPr lang="en-US" sz="4500">
                <a:solidFill>
                  <a:srgbClr val="FFFFFF"/>
                </a:solidFill>
                <a:latin typeface="Arial" panose="020B0604020202020204"/>
              </a:rPr>
              <a:t>Installed as floor</a:t>
            </a:r>
            <a:endParaRPr lang="en-US" sz="4500">
              <a:solidFill>
                <a:srgbClr val="FFFFFF"/>
              </a:solidFill>
              <a:latin typeface="Arial" panose="020B0604020202020204"/>
            </a:endParaRPr>
          </a:p>
          <a:p>
            <a:pPr indent="0"/>
            <a:r>
              <a:rPr lang="en-US" sz="4500">
                <a:solidFill>
                  <a:srgbClr val="D2261F"/>
                </a:solidFill>
                <a:latin typeface="Arial" panose="020B0604020202020204"/>
              </a:rPr>
              <a:t>I Use fixed fittings</a:t>
            </a:r>
            <a:endParaRPr lang="en-US" sz="4500">
              <a:solidFill>
                <a:srgbClr val="D2261F"/>
              </a:solidFill>
              <a:latin typeface="Arial" panose="020B0604020202020204"/>
            </a:endParaRPr>
          </a:p>
        </p:txBody>
      </p:sp>
      <p:sp>
        <p:nvSpPr>
          <p:cNvPr id="13" name="矩形 12"/>
          <p:cNvSpPr/>
          <p:nvPr/>
        </p:nvSpPr>
        <p:spPr>
          <a:xfrm>
            <a:off x="3940175" y="9818370"/>
            <a:ext cx="23998555" cy="119380"/>
          </a:xfrm>
          <a:prstGeom prst="rect">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4443095" y="19558000"/>
            <a:ext cx="23998555"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4370070" y="31420435"/>
            <a:ext cx="23998555"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40000"/>
        </a:solidFill>
        <a:effectLst/>
      </p:bgPr>
    </p:bg>
    <p:spTree>
      <p:nvGrpSpPr>
        <p:cNvPr id="1" name=""/>
        <p:cNvGrpSpPr/>
        <p:nvPr/>
      </p:nvGrpSpPr>
      <p:grpSpPr/>
      <p:pic>
        <p:nvPicPr>
          <p:cNvPr id="2" name="图片 1"/>
          <p:cNvPicPr>
            <a:picLocks noChangeAspect="1"/>
          </p:cNvPicPr>
          <p:nvPr/>
        </p:nvPicPr>
        <p:blipFill>
          <a:blip r:embed="rId1"/>
          <a:stretch>
            <a:fillRect/>
          </a:stretch>
        </p:blipFill>
        <p:spPr>
          <a:xfrm>
            <a:off x="2832100" y="16040100"/>
            <a:ext cx="26631900" cy="5943600"/>
          </a:xfrm>
          <a:prstGeom prst="rect">
            <a:avLst/>
          </a:prstGeom>
        </p:spPr>
      </p:pic>
      <p:pic>
        <p:nvPicPr>
          <p:cNvPr id="3" name="图片 2"/>
          <p:cNvPicPr>
            <a:picLocks noChangeAspect="1"/>
          </p:cNvPicPr>
          <p:nvPr/>
        </p:nvPicPr>
        <p:blipFill>
          <a:blip r:embed="rId2"/>
          <a:stretch>
            <a:fillRect/>
          </a:stretch>
        </p:blipFill>
        <p:spPr>
          <a:xfrm>
            <a:off x="2387600" y="32857440"/>
            <a:ext cx="27114500" cy="3746500"/>
          </a:xfrm>
          <a:prstGeom prst="rect">
            <a:avLst/>
          </a:prstGeom>
        </p:spPr>
      </p:pic>
      <p:sp>
        <p:nvSpPr>
          <p:cNvPr id="4" name="矩形 3"/>
          <p:cNvSpPr/>
          <p:nvPr/>
        </p:nvSpPr>
        <p:spPr>
          <a:xfrm>
            <a:off x="12242800" y="3086100"/>
            <a:ext cx="9296400" cy="1295400"/>
          </a:xfrm>
          <a:prstGeom prst="rect">
            <a:avLst/>
          </a:prstGeom>
          <a:noFill/>
        </p:spPr>
        <p:txBody>
          <a:bodyPr wrap="none" lIns="0" tIns="0" rIns="0" bIns="0">
            <a:noAutofit/>
          </a:bodyPr>
          <a:p>
            <a:pPr indent="0" algn="just"/>
            <a:r>
              <a:rPr lang="en-US" sz="13500" b="1">
                <a:solidFill>
                  <a:srgbClr val="F3C420"/>
                </a:solidFill>
                <a:latin typeface="Arial" panose="020B0604020202020204"/>
              </a:rPr>
              <a:t>GIO Series</a:t>
            </a:r>
            <a:endParaRPr lang="en-US" sz="13500" b="1">
              <a:solidFill>
                <a:srgbClr val="F3C420"/>
              </a:solidFill>
              <a:latin typeface="Arial" panose="020B0604020202020204"/>
            </a:endParaRPr>
          </a:p>
        </p:txBody>
      </p:sp>
      <p:sp>
        <p:nvSpPr>
          <p:cNvPr id="5" name="矩形 4"/>
          <p:cNvSpPr/>
          <p:nvPr/>
        </p:nvSpPr>
        <p:spPr>
          <a:xfrm>
            <a:off x="4076700" y="6197600"/>
            <a:ext cx="24105870" cy="2844800"/>
          </a:xfrm>
          <a:prstGeom prst="rect">
            <a:avLst/>
          </a:prstGeom>
          <a:solidFill>
            <a:srgbClr val="040000"/>
          </a:solidFill>
        </p:spPr>
        <p:txBody>
          <a:bodyPr lIns="0" tIns="0" rIns="0" bIns="0">
            <a:noAutofit/>
          </a:bodyPr>
          <a:p>
            <a:pPr indent="228600">
              <a:spcAft>
                <a:spcPts val="2940"/>
              </a:spcAft>
            </a:pPr>
            <a:r>
              <a:rPr lang="en-US" sz="7900" b="1">
                <a:solidFill>
                  <a:srgbClr val="FFFFFF"/>
                </a:solidFill>
                <a:latin typeface="Arial" panose="020B0604020202020204"/>
              </a:rPr>
              <a:t>Start from the precise design of rental application</a:t>
            </a:r>
            <a:endParaRPr lang="en-US" sz="7900" b="1">
              <a:solidFill>
                <a:srgbClr val="FFFFFF"/>
              </a:solidFill>
              <a:latin typeface="Arial" panose="020B0604020202020204"/>
            </a:endParaRPr>
          </a:p>
          <a:p>
            <a:pPr indent="0" algn="ctr"/>
            <a:r>
              <a:rPr lang="en-US" sz="4700">
                <a:solidFill>
                  <a:srgbClr val="FFFFFF"/>
                </a:solidFill>
                <a:latin typeface="Arial" panose="020B0604020202020204"/>
              </a:rPr>
              <a:t>The entire G10 series are dedicated to solve the problems of instant installation, easy maintenance and anti-collision for rental applications</a:t>
            </a:r>
            <a:endParaRPr lang="en-US" sz="4700">
              <a:solidFill>
                <a:srgbClr val="FFFFFF"/>
              </a:solidFill>
              <a:latin typeface="Arial" panose="020B0604020202020204"/>
            </a:endParaRPr>
          </a:p>
        </p:txBody>
      </p:sp>
      <p:sp>
        <p:nvSpPr>
          <p:cNvPr id="6" name="矩形 5"/>
          <p:cNvSpPr/>
          <p:nvPr/>
        </p:nvSpPr>
        <p:spPr>
          <a:xfrm>
            <a:off x="6891020" y="14427200"/>
            <a:ext cx="1816100" cy="482600"/>
          </a:xfrm>
          <a:prstGeom prst="rect">
            <a:avLst/>
          </a:prstGeom>
          <a:solidFill>
            <a:srgbClr val="040000"/>
          </a:solidFill>
        </p:spPr>
        <p:txBody>
          <a:bodyPr wrap="none" lIns="0" tIns="0" rIns="0" bIns="0">
            <a:noAutofit/>
          </a:bodyPr>
          <a:p>
            <a:pPr indent="0"/>
            <a:r>
              <a:rPr lang="en-US" sz="4700" b="1">
                <a:solidFill>
                  <a:srgbClr val="FFFFFF"/>
                </a:solidFill>
                <a:latin typeface="Arial" panose="020B0604020202020204"/>
              </a:rPr>
              <a:t>Indoor</a:t>
            </a:r>
            <a:endParaRPr lang="en-US" sz="4700" b="1">
              <a:solidFill>
                <a:srgbClr val="FFFFFF"/>
              </a:solidFill>
              <a:latin typeface="Arial" panose="020B0604020202020204"/>
            </a:endParaRPr>
          </a:p>
        </p:txBody>
      </p:sp>
      <p:sp>
        <p:nvSpPr>
          <p:cNvPr id="7" name="矩形 6"/>
          <p:cNvSpPr/>
          <p:nvPr/>
        </p:nvSpPr>
        <p:spPr>
          <a:xfrm>
            <a:off x="22923500" y="14427200"/>
            <a:ext cx="1447800" cy="482600"/>
          </a:xfrm>
          <a:prstGeom prst="rect">
            <a:avLst/>
          </a:prstGeom>
          <a:solidFill>
            <a:srgbClr val="040000"/>
          </a:solidFill>
        </p:spPr>
        <p:txBody>
          <a:bodyPr wrap="none" lIns="0" tIns="0" rIns="0" bIns="0">
            <a:noAutofit/>
          </a:bodyPr>
          <a:p>
            <a:pPr indent="0" algn="just"/>
            <a:r>
              <a:rPr lang="en-US" sz="4700" b="1">
                <a:solidFill>
                  <a:srgbClr val="FFFFFF"/>
                </a:solidFill>
                <a:latin typeface="Arial" panose="020B0604020202020204"/>
              </a:rPr>
              <a:t>Floor</a:t>
            </a:r>
            <a:endParaRPr lang="en-US" sz="4700" b="1">
              <a:solidFill>
                <a:srgbClr val="FFFFFF"/>
              </a:solidFill>
              <a:latin typeface="Arial" panose="020B0604020202020204"/>
            </a:endParaRPr>
          </a:p>
        </p:txBody>
      </p:sp>
      <p:sp>
        <p:nvSpPr>
          <p:cNvPr id="8" name="矩形 7"/>
          <p:cNvSpPr/>
          <p:nvPr/>
        </p:nvSpPr>
        <p:spPr>
          <a:xfrm>
            <a:off x="8042910" y="27962225"/>
            <a:ext cx="15450185" cy="1941195"/>
          </a:xfrm>
          <a:prstGeom prst="rect">
            <a:avLst/>
          </a:prstGeom>
          <a:solidFill>
            <a:srgbClr val="040000"/>
          </a:solidFill>
        </p:spPr>
        <p:txBody>
          <a:bodyPr lIns="0" tIns="0" rIns="0" bIns="0">
            <a:noAutofit/>
          </a:bodyPr>
          <a:p>
            <a:pPr indent="0" algn="ctr">
              <a:spcAft>
                <a:spcPts val="420"/>
              </a:spcAft>
            </a:pPr>
            <a:r>
              <a:rPr lang="en-US" sz="4700" b="1">
                <a:solidFill>
                  <a:srgbClr val="D2261F"/>
                </a:solidFill>
                <a:latin typeface="Arial" panose="020B0604020202020204"/>
              </a:rPr>
              <a:t>PRODUCT ACCESSORIES</a:t>
            </a:r>
            <a:endParaRPr lang="en-US" sz="4700" b="1">
              <a:solidFill>
                <a:srgbClr val="D2261F"/>
              </a:solidFill>
              <a:latin typeface="Arial" panose="020B0604020202020204"/>
            </a:endParaRPr>
          </a:p>
          <a:p>
            <a:pPr indent="0" algn="ctr"/>
            <a:r>
              <a:rPr lang="en-US" sz="4500">
                <a:solidFill>
                  <a:srgbClr val="FFFFFF"/>
                </a:solidFill>
                <a:latin typeface="Arial" panose="020B0604020202020204"/>
              </a:rPr>
              <a:t>The sign with * is the optional accessories</a:t>
            </a:r>
            <a:endParaRPr lang="en-US" sz="4500">
              <a:solidFill>
                <a:srgbClr val="FFFFFF"/>
              </a:solidFill>
              <a:latin typeface="Arial" panose="020B0604020202020204"/>
            </a:endParaRPr>
          </a:p>
        </p:txBody>
      </p:sp>
      <p:sp>
        <p:nvSpPr>
          <p:cNvPr id="9" name="矩形 8"/>
          <p:cNvSpPr/>
          <p:nvPr/>
        </p:nvSpPr>
        <p:spPr>
          <a:xfrm>
            <a:off x="3975100" y="36945570"/>
            <a:ext cx="3187700" cy="406400"/>
          </a:xfrm>
          <a:prstGeom prst="rect">
            <a:avLst/>
          </a:prstGeom>
          <a:solidFill>
            <a:srgbClr val="040000"/>
          </a:solidFill>
        </p:spPr>
        <p:txBody>
          <a:bodyPr wrap="none" lIns="0" tIns="0" rIns="0" bIns="0">
            <a:noAutofit/>
          </a:bodyPr>
          <a:p>
            <a:pPr indent="0" algn="ctr"/>
            <a:r>
              <a:rPr lang="en-US" sz="4000">
                <a:solidFill>
                  <a:srgbClr val="FFFFFF"/>
                </a:solidFill>
                <a:latin typeface="Arial" panose="020B0604020202020204"/>
              </a:rPr>
              <a:t>Power cable</a:t>
            </a:r>
            <a:endParaRPr lang="en-US" sz="4000">
              <a:solidFill>
                <a:srgbClr val="FFFFFF"/>
              </a:solidFill>
              <a:latin typeface="Arial" panose="020B0604020202020204"/>
            </a:endParaRPr>
          </a:p>
        </p:txBody>
      </p:sp>
      <p:sp>
        <p:nvSpPr>
          <p:cNvPr id="10" name="矩形 9"/>
          <p:cNvSpPr/>
          <p:nvPr/>
        </p:nvSpPr>
        <p:spPr>
          <a:xfrm>
            <a:off x="9055100" y="36983670"/>
            <a:ext cx="3225800" cy="508000"/>
          </a:xfrm>
          <a:prstGeom prst="rect">
            <a:avLst/>
          </a:prstGeom>
          <a:solidFill>
            <a:srgbClr val="040000"/>
          </a:solidFill>
        </p:spPr>
        <p:txBody>
          <a:bodyPr wrap="none" lIns="0" tIns="0" rIns="0" bIns="0">
            <a:noAutofit/>
          </a:bodyPr>
          <a:p>
            <a:pPr indent="0"/>
            <a:r>
              <a:rPr lang="en-US" sz="4000">
                <a:solidFill>
                  <a:srgbClr val="FFFFFF"/>
                </a:solidFill>
                <a:latin typeface="Arial" panose="020B0604020202020204"/>
              </a:rPr>
              <a:t>Signal cable</a:t>
            </a:r>
            <a:endParaRPr lang="en-US" sz="4000">
              <a:solidFill>
                <a:srgbClr val="FFFFFF"/>
              </a:solidFill>
              <a:latin typeface="Arial" panose="020B0604020202020204"/>
            </a:endParaRPr>
          </a:p>
        </p:txBody>
      </p:sp>
      <p:sp>
        <p:nvSpPr>
          <p:cNvPr id="11" name="矩形 10"/>
          <p:cNvSpPr/>
          <p:nvPr/>
        </p:nvSpPr>
        <p:spPr>
          <a:xfrm>
            <a:off x="14211300" y="36958270"/>
            <a:ext cx="13550900" cy="546100"/>
          </a:xfrm>
          <a:prstGeom prst="rect">
            <a:avLst/>
          </a:prstGeom>
          <a:solidFill>
            <a:srgbClr val="040000"/>
          </a:solidFill>
        </p:spPr>
        <p:txBody>
          <a:bodyPr wrap="none" lIns="0" tIns="0" rIns="0" bIns="0">
            <a:noAutofit/>
          </a:bodyPr>
          <a:p>
            <a:pPr indent="0"/>
            <a:r>
              <a:rPr lang="en-US" sz="4000">
                <a:solidFill>
                  <a:srgbClr val="FFFFFF"/>
                </a:solidFill>
                <a:latin typeface="Arial" panose="020B0604020202020204"/>
              </a:rPr>
              <a:t>Hanging beam*            Video processor*           Back rack*</a:t>
            </a:r>
            <a:endParaRPr lang="en-US" sz="4000">
              <a:solidFill>
                <a:srgbClr val="FFFFFF"/>
              </a:solidFill>
              <a:latin typeface="Arial" panose="020B0604020202020204"/>
            </a:endParaRPr>
          </a:p>
        </p:txBody>
      </p:sp>
      <p:sp>
        <p:nvSpPr>
          <p:cNvPr id="14" name="矩形 13"/>
          <p:cNvSpPr/>
          <p:nvPr/>
        </p:nvSpPr>
        <p:spPr>
          <a:xfrm>
            <a:off x="4130040" y="10682605"/>
            <a:ext cx="23998555" cy="762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13875385" y="14498955"/>
            <a:ext cx="1816100" cy="482600"/>
          </a:xfrm>
          <a:prstGeom prst="rect">
            <a:avLst/>
          </a:prstGeom>
          <a:solidFill>
            <a:srgbClr val="040000"/>
          </a:solidFill>
        </p:spPr>
        <p:txBody>
          <a:bodyPr wrap="none" lIns="0" tIns="0" rIns="0" bIns="0">
            <a:noAutofit/>
          </a:bodyPr>
          <a:p>
            <a:pPr indent="0"/>
            <a:r>
              <a:rPr lang="en-US" sz="4700" b="1">
                <a:solidFill>
                  <a:srgbClr val="FFFFFF"/>
                </a:solidFill>
                <a:latin typeface="Arial" panose="020B0604020202020204"/>
              </a:rPr>
              <a:t>Outdoor</a:t>
            </a:r>
            <a:endParaRPr lang="en-US" sz="4700" b="1">
              <a:solidFill>
                <a:srgbClr val="FFFFFF"/>
              </a:solidFill>
              <a:latin typeface="Arial" panose="020B0604020202020204"/>
            </a:endParaRPr>
          </a:p>
        </p:txBody>
      </p:sp>
    </p:spTree>
  </p:cSld>
  <p:clrMapOvr>
    <a:overrideClrMapping bg1="lt1" tx1="dk1" bg2="lt2" tx2="dk2" accent1="accent1" accent2="accent2" accent3="accent3" accent4="accent4" accent5="accent5" accent6="accent6" hlink="hlink" folHlink="folHlink"/>
  </p:clrMapOvr>
</p:sld>
</file>

<file path=ppt/tags/tag1.xml><?xml version="1.0" encoding="utf-8"?>
<p:tagLst xmlns:p="http://schemas.openxmlformats.org/presentationml/2006/main">
  <p:tag name="KSO_WM_UNIT_TABLE_BEAUTIFY" val="smartTable{a64f3f34-11d3-4b92-835d-981dd31787d6}"/>
</p:tagLst>
</file>

<file path=ppt/tags/tag2.xml><?xml version="1.0" encoding="utf-8"?>
<p:tagLst xmlns:p="http://schemas.openxmlformats.org/presentationml/2006/main">
  <p:tag name="COMMONDATA" val="eyJoZGlkIjoiZWY0NzgxNmM2MGJkZTE0NmZlZjQ4MjFmNDExMWY4ZjM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4348</Words>
  <Application>WPS 演示</Application>
  <PresentationFormat/>
  <Paragraphs>348</Paragraphs>
  <Slides>7</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7</vt:i4>
      </vt:variant>
    </vt:vector>
  </HeadingPairs>
  <TitlesOfParts>
    <vt:vector size="17" baseType="lpstr">
      <vt:lpstr>Arial</vt:lpstr>
      <vt:lpstr>宋体</vt:lpstr>
      <vt:lpstr>Wingdings</vt:lpstr>
      <vt:lpstr>Arial</vt:lpstr>
      <vt:lpstr>微软雅黑</vt:lpstr>
      <vt:lpstr>Arial Unicode MS</vt:lpstr>
      <vt:lpstr>Calibri</vt:lpstr>
      <vt:lpstr>PMingLiU</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pipa</cp:lastModifiedBy>
  <cp:revision>11</cp:revision>
  <dcterms:created xsi:type="dcterms:W3CDTF">2022-08-24T07:49:00Z</dcterms:created>
  <dcterms:modified xsi:type="dcterms:W3CDTF">2024-01-23T06:36:59Z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C428F8DE7D3CD88B7BD00563510C4DEE</vt:lpwstr>
  </property>
  <property fmtid="{D5CDD505-2E9C-101B-9397-08002B2CF9AE}" pid="3" name="KSOProductBuildVer">
    <vt:lpwstr>2052-12.1.0.16120</vt:lpwstr>
  </property>
</Properties>
</file>